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0" r:id="rId6"/>
    <p:sldId id="261" r:id="rId7"/>
    <p:sldId id="265" r:id="rId8"/>
    <p:sldId id="266" r:id="rId9"/>
    <p:sldId id="263" r:id="rId10"/>
    <p:sldId id="264" r:id="rId11"/>
    <p:sldId id="267" r:id="rId12"/>
    <p:sldId id="268" r:id="rId13"/>
    <p:sldId id="25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60" autoAdjust="0"/>
  </p:normalViewPr>
  <p:slideViewPr>
    <p:cSldViewPr>
      <p:cViewPr varScale="1">
        <p:scale>
          <a:sx n="69" d="100"/>
          <a:sy n="69" d="100"/>
        </p:scale>
        <p:origin x="1416" y="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16009261-Winter-background-with-cute-birds-in-hats-sitting-on-branch--Stock-Photo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70009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Тематическая неделя </a:t>
            </a:r>
            <a:b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«Наши пернатые друзья»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(младшая группа)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8224" y="4643446"/>
            <a:ext cx="2270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</a:p>
          <a:p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Чепикова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С.А.</a:t>
            </a:r>
          </a:p>
        </p:txBody>
      </p:sp>
      <p:pic>
        <p:nvPicPr>
          <p:cNvPr id="7" name="Рисунок 6" descr="http://hcenter-irk.info/sites/default/files/sinichka_i_snegi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286256"/>
            <a:ext cx="314327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857620" y="5733256"/>
            <a:ext cx="3234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6143668" cy="5111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 на улице гуляли и за птичкой наблюдали 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www.maam.ru/upload/blogs/detsad-236887-1481040900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3"/>
          <a:stretch/>
        </p:blipFill>
        <p:spPr bwMode="auto">
          <a:xfrm>
            <a:off x="642910" y="1142984"/>
            <a:ext cx="2714644" cy="214314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www.maam.ru/upload/blogs/detsad-236887-148104078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" b="3150"/>
          <a:stretch>
            <a:fillRect/>
          </a:stretch>
        </p:blipFill>
        <p:spPr bwMode="auto">
          <a:xfrm>
            <a:off x="6643702" y="3071810"/>
            <a:ext cx="2143140" cy="178595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https://otvet.imgsmail.ru/download/u_7cceea21aaff246e9e18a887df16ef58_80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8" b="13056"/>
          <a:stretch/>
        </p:blipFill>
        <p:spPr bwMode="auto">
          <a:xfrm>
            <a:off x="500034" y="3857628"/>
            <a:ext cx="3571900" cy="242889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://www.razvitievradost.ru/wp-content/uploads/2014/02/rebenok-v-zimnem-lesu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0" b="16444"/>
          <a:stretch/>
        </p:blipFill>
        <p:spPr bwMode="auto">
          <a:xfrm>
            <a:off x="4286248" y="1142984"/>
            <a:ext cx="3043241" cy="214789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www.maam.ru/upload/blogs/detsad-236887-148104081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59" b="5813"/>
          <a:stretch>
            <a:fillRect/>
          </a:stretch>
        </p:blipFill>
        <p:spPr bwMode="auto">
          <a:xfrm>
            <a:off x="4429124" y="4357694"/>
            <a:ext cx="2786082" cy="192882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74638"/>
            <a:ext cx="4500594" cy="79690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Семейная мастерская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Светлана\Desktop\Новая папка\IMG_0031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2" r="9751" b="214"/>
          <a:stretch/>
        </p:blipFill>
        <p:spPr bwMode="auto">
          <a:xfrm>
            <a:off x="428596" y="1357299"/>
            <a:ext cx="4071966" cy="378621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Светлана\Downloads\hello_html_m5f9af3f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000480"/>
            <a:ext cx="3922714" cy="285752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929190" y="1428736"/>
            <a:ext cx="3357586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Распилить я попросил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Досочку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еловую,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 с папой смастерил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Птичкину столовую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 недели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:\DCIM\121___03\IMG_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789040"/>
            <a:ext cx="4000528" cy="271464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H:\DCIM\121___03\IMG_00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4536504" cy="295232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00240"/>
            <a:ext cx="8229600" cy="3786214"/>
          </a:xfrm>
        </p:spPr>
        <p:txBody>
          <a:bodyPr>
            <a:normAutofit/>
          </a:bodyPr>
          <a:lstStyle/>
          <a:p>
            <a:pPr algn="l"/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Светлана\Downloads\ptichk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Познакомить детей с птицами, вызвать желание помогать им, подкармливать, расширять знания о зимующих птицах их внешнем виде. 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 Различать птиц по внешнему виду, повадкам.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Воспитывать у детей любовь и бережное отношение к птицам.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Обогащать тематический словарь, развивать память, мышление, творческие способности.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Users\Светлана\Downloads\tmp7BD-3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3432" b="-33"/>
          <a:stretch/>
        </p:blipFill>
        <p:spPr bwMode="auto">
          <a:xfrm>
            <a:off x="2928926" y="4572008"/>
            <a:ext cx="2390775" cy="2057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 беседовали о  птицах, рассматривали иллюстрации, читали стихи и рассказы, наблюдали за прилетающими на наш участок синицами, воробьями, воронами. </a:t>
            </a:r>
            <a:br>
              <a:rPr lang="ru-RU" sz="1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383016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00034" y="1214422"/>
            <a:ext cx="821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Светлана\Desktop\Новая папка\IMG_0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2643182"/>
            <a:ext cx="3173730" cy="238125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http://www.maam.ru/upload/blogs/detsad-191110-142661351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4071942"/>
            <a:ext cx="3214710" cy="228601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C:\Users\Светлана\Downloads\korm_ptic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929066"/>
            <a:ext cx="3357586" cy="228601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C:\Users\Светлана\Downloads\img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1000108"/>
            <a:ext cx="3431864" cy="250033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://www.maam.ru/upload/blogs/detsad-236887-148104058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9" b="37"/>
          <a:stretch>
            <a:fillRect/>
          </a:stretch>
        </p:blipFill>
        <p:spPr bwMode="auto">
          <a:xfrm>
            <a:off x="285720" y="1000108"/>
            <a:ext cx="3071834" cy="242889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14290"/>
            <a:ext cx="4143404" cy="142876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пока еще малышки,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Сами не читаем книжки.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хотим на свете знать,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умненькими стать.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K:\DCIM\120___02\IMG_003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2071678"/>
            <a:ext cx="3605725" cy="271464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K:\DCIM\120___02\IMG_00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643050"/>
            <a:ext cx="3257564" cy="251461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Светлана\Desktop\Новая папка\IMG_00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70" y="4357694"/>
            <a:ext cx="2983230" cy="223837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помощью моделей дети выделяли характерные признаки птиц.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K:\DCIM\120___02\IMG_003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928670"/>
            <a:ext cx="2928958" cy="225742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" name="Рисунок 4" descr="K:\DCIM\120___02\IMG_003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357694"/>
            <a:ext cx="2943225" cy="220789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6" name="Рисунок 5" descr="K:\DCIM\120___02\IMG_004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429132"/>
            <a:ext cx="2752725" cy="20650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7" name="Рисунок 6" descr="K:\DCIM\120___02\IMG_003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928670"/>
            <a:ext cx="2971800" cy="222885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2" y="2500306"/>
            <a:ext cx="3577597" cy="2195199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Светлана\Desktop\Света\IMG_01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7785">
            <a:off x="5422736" y="607008"/>
            <a:ext cx="3305184" cy="230061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Светлана\Desktop\Новая папка\IMG_002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23"/>
          <a:stretch/>
        </p:blipFill>
        <p:spPr bwMode="auto">
          <a:xfrm rot="792018">
            <a:off x="5338019" y="3817783"/>
            <a:ext cx="3248025" cy="27051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1857364"/>
            <a:ext cx="4000528" cy="221457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Алой кисточкой заря</a:t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Красит грудку снегиря.</a:t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Чтоб в морозы и в пургу</a:t>
            </a:r>
            <a:b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замерз он на снегу.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K:\DCIM\119___01\IMG_0264.JPG"/>
          <p:cNvPicPr>
            <a:picLocks noGrp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8" r="5664" b="5415"/>
          <a:stretch/>
        </p:blipFill>
        <p:spPr bwMode="auto">
          <a:xfrm rot="20549799">
            <a:off x="288363" y="375140"/>
            <a:ext cx="2857520" cy="235745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i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8992" y="285728"/>
            <a:ext cx="1778949" cy="1785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C:\Users\Светлана\Desktop\Новая папка\IMG_001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/>
          <a:stretch/>
        </p:blipFill>
        <p:spPr bwMode="auto">
          <a:xfrm>
            <a:off x="428596" y="3786190"/>
            <a:ext cx="3857652" cy="264320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6929486" cy="101122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Воробьи к нам прилетали, мы их дружно сосчитали!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Светлана\Desktop\Света\IMG_009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197">
            <a:off x="5283362" y="1371958"/>
            <a:ext cx="3286148" cy="264320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Светлана\Desktop\Света\IMG_009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4143380"/>
            <a:ext cx="3286148" cy="228601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http://lampafilm.net/uploads/1291824550_vysokaja.gorka.0-01-59.88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4357694"/>
            <a:ext cx="2814955" cy="222567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://dylisguyan.com/wp-content/uploads/2014/08/Are-you-losing-money-by-sitting-on-the-fence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6" r="28961"/>
          <a:stretch/>
        </p:blipFill>
        <p:spPr bwMode="auto">
          <a:xfrm rot="21404944">
            <a:off x="428596" y="1285860"/>
            <a:ext cx="3076575" cy="247904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500306"/>
            <a:ext cx="4786346" cy="228601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красуется на ветке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желтой праздничной жилетке?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маленькая птичка,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зовут ее синичка!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Светлана\Desktop\Новая папка\IMG_001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75" b="12782"/>
          <a:stretch/>
        </p:blipFill>
        <p:spPr bwMode="auto">
          <a:xfrm rot="21036495">
            <a:off x="357159" y="428604"/>
            <a:ext cx="2857520" cy="2214578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Содержимое 4" descr="C:\Users\Светлана\Desktop\Новая папка\IMG_0006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6813">
            <a:off x="5929322" y="428604"/>
            <a:ext cx="2945870" cy="207170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Светлана\Desktop\Новая папка\IMG_002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1" r="20581" b="3174"/>
          <a:stretch/>
        </p:blipFill>
        <p:spPr bwMode="auto">
          <a:xfrm rot="21268276">
            <a:off x="345200" y="3867657"/>
            <a:ext cx="2895600" cy="28575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Светлана\Desktop\Новая папка\IMG_002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6610">
            <a:off x="6294804" y="4061351"/>
            <a:ext cx="2570474" cy="20002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8" name="Рисунок 7" descr="C:\Users\Светлана\Downloads\4240816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44" y="785794"/>
            <a:ext cx="1971676" cy="1571636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 descr="C:\Users\Светлана\Downloads\image_508125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4643446"/>
            <a:ext cx="2505071" cy="185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4071966" cy="15112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в кормушку брошу хлебных крошек,</a:t>
            </a:r>
            <a:b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насыплю горсточку овса,</a:t>
            </a:r>
            <a:b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весною под моим окошком</a:t>
            </a:r>
            <a:b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Зазвенели птичьи голоса.</a:t>
            </a:r>
            <a:b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526536_risunok-pticy-v-kormushk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72132" y="357166"/>
            <a:ext cx="2721406" cy="1870228"/>
          </a:xfrm>
        </p:spPr>
      </p:pic>
      <p:pic>
        <p:nvPicPr>
          <p:cNvPr id="8" name="Рисунок 7" descr="C:\Users\Светлана\Desktop\Света\IMG_01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214554"/>
            <a:ext cx="2971800" cy="222885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Светлана\Desktop\Света\IMG_01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4071942"/>
            <a:ext cx="3038475" cy="227901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143372" y="2714620"/>
            <a:ext cx="4572000" cy="11387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Снегири, вороны непременно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Будут к нам в кормушку прилетать.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Истина проста и неизменна: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можешь – надо помогать.</a:t>
            </a:r>
          </a:p>
        </p:txBody>
      </p:sp>
      <p:pic>
        <p:nvPicPr>
          <p:cNvPr id="11" name="Рисунок 10" descr="C:\Users\Светлана\Desktop\Новая папка\IMG_002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18" y="4601210"/>
            <a:ext cx="3008630" cy="225679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273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Тематическая неделя  «Наши пернатые друзья» (младшая группа)</vt:lpstr>
      <vt:lpstr>Цель:  Познакомить детей с птицами, вызвать желание помогать им, подкармливать, расширять знания о зимующих птицах их внешнем виде. </vt:lpstr>
      <vt:lpstr>Мы беседовали о  птицах, рассматривали иллюстрации, читали стихи и рассказы, наблюдали за прилетающими на наш участок синицами, воробьями, воронами.  </vt:lpstr>
      <vt:lpstr>Мы пока еще малышки, Сами не читаем книжки. Все хотим на свете знать, Чтобы умненькими стать. </vt:lpstr>
      <vt:lpstr>С помощью моделей дети выделяли характерные признаки птиц. </vt:lpstr>
      <vt:lpstr>Алой кисточкой заря Красит грудку снегиря. Чтоб в морозы и в пургу Не замерз он на снегу.</vt:lpstr>
      <vt:lpstr>Воробьи к нам прилетали, мы их дружно сосчитали! </vt:lpstr>
      <vt:lpstr>Кто красуется на ветке В желтой праздничной жилетке? Это маленькая птичка, А зовут ее синичка! </vt:lpstr>
      <vt:lpstr>Я в кормушку брошу хлебных крошек, И насыплю горсточку овса, Чтоб весною под моим окошком Зазвенели птичьи голоса. </vt:lpstr>
      <vt:lpstr>Мы на улице гуляли и за птичкой наблюдали </vt:lpstr>
      <vt:lpstr>Семейная мастерская</vt:lpstr>
      <vt:lpstr>Итог недели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Тематическая неделя  «Наши пернатые друзья» (младшая группа, группа раннего развития)</dc:title>
  <dc:creator>Светлана</dc:creator>
  <cp:lastModifiedBy>Мария</cp:lastModifiedBy>
  <cp:revision>38</cp:revision>
  <dcterms:created xsi:type="dcterms:W3CDTF">2017-02-28T14:07:48Z</dcterms:created>
  <dcterms:modified xsi:type="dcterms:W3CDTF">2021-10-20T13:55:56Z</dcterms:modified>
</cp:coreProperties>
</file>