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62" r:id="rId5"/>
    <p:sldId id="283" r:id="rId6"/>
    <p:sldId id="263" r:id="rId7"/>
    <p:sldId id="259" r:id="rId8"/>
    <p:sldId id="257" r:id="rId9"/>
    <p:sldId id="278" r:id="rId10"/>
    <p:sldId id="280" r:id="rId11"/>
    <p:sldId id="264" r:id="rId12"/>
    <p:sldId id="284" r:id="rId13"/>
    <p:sldId id="270" r:id="rId14"/>
    <p:sldId id="292" r:id="rId15"/>
    <p:sldId id="291" r:id="rId16"/>
    <p:sldId id="293" r:id="rId17"/>
    <p:sldId id="294" r:id="rId18"/>
    <p:sldId id="295" r:id="rId19"/>
    <p:sldId id="297" r:id="rId20"/>
    <p:sldId id="296" r:id="rId21"/>
    <p:sldId id="298" r:id="rId22"/>
    <p:sldId id="299" r:id="rId23"/>
    <p:sldId id="300" r:id="rId24"/>
    <p:sldId id="274" r:id="rId25"/>
    <p:sldId id="305" r:id="rId26"/>
    <p:sldId id="304" r:id="rId27"/>
    <p:sldId id="303" r:id="rId28"/>
    <p:sldId id="302" r:id="rId29"/>
    <p:sldId id="311" r:id="rId30"/>
    <p:sldId id="309" r:id="rId31"/>
    <p:sldId id="310" r:id="rId32"/>
    <p:sldId id="308" r:id="rId33"/>
    <p:sldId id="307" r:id="rId34"/>
    <p:sldId id="273" r:id="rId35"/>
    <p:sldId id="301" r:id="rId36"/>
    <p:sldId id="306" r:id="rId37"/>
    <p:sldId id="312" r:id="rId38"/>
    <p:sldId id="313" r:id="rId39"/>
    <p:sldId id="319" r:id="rId40"/>
    <p:sldId id="318" r:id="rId41"/>
    <p:sldId id="317" r:id="rId42"/>
    <p:sldId id="316" r:id="rId43"/>
    <p:sldId id="27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187AA-ECC8-4940-967D-FFC580D5554D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6884C2-0428-4C35-BAF1-9538EA3AC2DD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повышение мотивации обучения</a:t>
          </a:r>
          <a:endParaRPr lang="ru-RU" dirty="0"/>
        </a:p>
      </dgm:t>
    </dgm:pt>
    <dgm:pt modelId="{1258CA0D-BE0D-4C0B-B8A1-5B6713CD12F8}" type="parTrans" cxnId="{BA9047FD-E8DE-4E1F-92F4-A2327420675F}">
      <dgm:prSet/>
      <dgm:spPr/>
      <dgm:t>
        <a:bodyPr/>
        <a:lstStyle/>
        <a:p>
          <a:endParaRPr lang="ru-RU"/>
        </a:p>
      </dgm:t>
    </dgm:pt>
    <dgm:pt modelId="{94DFEEF9-966B-4AA0-AECB-6C745103627E}" type="sibTrans" cxnId="{BA9047FD-E8DE-4E1F-92F4-A2327420675F}">
      <dgm:prSet/>
      <dgm:spPr/>
      <dgm:t>
        <a:bodyPr/>
        <a:lstStyle/>
        <a:p>
          <a:endParaRPr lang="ru-RU"/>
        </a:p>
      </dgm:t>
    </dgm:pt>
    <dgm:pt modelId="{A88A95B4-8CB9-4A98-BBE3-63FED9950D99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способствуют развитию речи</a:t>
          </a:r>
          <a:endParaRPr lang="ru-RU" dirty="0"/>
        </a:p>
      </dgm:t>
    </dgm:pt>
    <dgm:pt modelId="{AE6A5D29-1D8B-4F5A-B374-2600F6FDB10E}" type="parTrans" cxnId="{23AC901D-F265-4102-9CF6-F675FD3A8CA4}">
      <dgm:prSet/>
      <dgm:spPr/>
      <dgm:t>
        <a:bodyPr/>
        <a:lstStyle/>
        <a:p>
          <a:endParaRPr lang="ru-RU"/>
        </a:p>
      </dgm:t>
    </dgm:pt>
    <dgm:pt modelId="{9A40B575-52C7-43DC-839F-58C231526918}" type="sibTrans" cxnId="{23AC901D-F265-4102-9CF6-F675FD3A8CA4}">
      <dgm:prSet/>
      <dgm:spPr/>
      <dgm:t>
        <a:bodyPr/>
        <a:lstStyle/>
        <a:p>
          <a:endParaRPr lang="ru-RU"/>
        </a:p>
      </dgm:t>
    </dgm:pt>
    <dgm:pt modelId="{CFE9F775-893B-43AA-B513-590248FFEED8}">
      <dgm:prSet phldrT="[Текст]"/>
      <dgm:spPr/>
      <dgm:t>
        <a:bodyPr/>
        <a:lstStyle/>
        <a:p>
          <a:endParaRPr lang="ru-RU" dirty="0"/>
        </a:p>
      </dgm:t>
    </dgm:pt>
    <dgm:pt modelId="{E92B5681-627E-4466-9357-C633959473C2}" type="parTrans" cxnId="{35D1DD2C-5908-4672-B742-0D781099DC54}">
      <dgm:prSet/>
      <dgm:spPr/>
      <dgm:t>
        <a:bodyPr/>
        <a:lstStyle/>
        <a:p>
          <a:endParaRPr lang="ru-RU"/>
        </a:p>
      </dgm:t>
    </dgm:pt>
    <dgm:pt modelId="{0FA2CD66-EDEA-487D-8036-226C23D56C4A}" type="sibTrans" cxnId="{35D1DD2C-5908-4672-B742-0D781099DC54}">
      <dgm:prSet/>
      <dgm:spPr/>
      <dgm:t>
        <a:bodyPr/>
        <a:lstStyle/>
        <a:p>
          <a:endParaRPr lang="ru-RU"/>
        </a:p>
      </dgm:t>
    </dgm:pt>
    <dgm:pt modelId="{0DD4CF5C-0C47-43D1-AC3E-854D02014E82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снимают перенапряжение, перегрузку</a:t>
          </a:r>
          <a:endParaRPr lang="ru-RU" dirty="0"/>
        </a:p>
      </dgm:t>
    </dgm:pt>
    <dgm:pt modelId="{0FD8AC63-4275-4836-B930-7B35026C32E6}" type="parTrans" cxnId="{D1075217-F69C-49B3-9BF6-A74FEC71F7D6}">
      <dgm:prSet/>
      <dgm:spPr/>
      <dgm:t>
        <a:bodyPr/>
        <a:lstStyle/>
        <a:p>
          <a:endParaRPr lang="ru-RU"/>
        </a:p>
      </dgm:t>
    </dgm:pt>
    <dgm:pt modelId="{3D075313-D2F1-4985-9456-AEE728555F4B}" type="sibTrans" cxnId="{D1075217-F69C-49B3-9BF6-A74FEC71F7D6}">
      <dgm:prSet/>
      <dgm:spPr/>
      <dgm:t>
        <a:bodyPr/>
        <a:lstStyle/>
        <a:p>
          <a:endParaRPr lang="ru-RU"/>
        </a:p>
      </dgm:t>
    </dgm:pt>
    <dgm:pt modelId="{CB64FC0D-68FB-4F03-B682-600E56516635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расширяют кругозор</a:t>
          </a:r>
          <a:endParaRPr lang="ru-RU" dirty="0"/>
        </a:p>
      </dgm:t>
    </dgm:pt>
    <dgm:pt modelId="{1618BCBF-B03B-4342-80AB-54BDF90728A7}" type="parTrans" cxnId="{32C6B47C-3601-4BA9-B082-72098EB65C44}">
      <dgm:prSet/>
      <dgm:spPr/>
      <dgm:t>
        <a:bodyPr/>
        <a:lstStyle/>
        <a:p>
          <a:endParaRPr lang="ru-RU"/>
        </a:p>
      </dgm:t>
    </dgm:pt>
    <dgm:pt modelId="{1BE845DA-58A6-494D-B6A2-9596BB20CB9F}" type="sibTrans" cxnId="{32C6B47C-3601-4BA9-B082-72098EB65C44}">
      <dgm:prSet/>
      <dgm:spPr/>
      <dgm:t>
        <a:bodyPr/>
        <a:lstStyle/>
        <a:p>
          <a:endParaRPr lang="ru-RU"/>
        </a:p>
      </dgm:t>
    </dgm:pt>
    <dgm:pt modelId="{27909D81-94C6-4B53-A600-3505EEE4E063}">
      <dgm:prSet/>
      <dgm:spPr/>
      <dgm:t>
        <a:bodyPr/>
        <a:lstStyle/>
        <a:p>
          <a:r>
            <a:rPr lang="ru-RU" smtClean="0">
              <a:latin typeface="Arial" pitchFamily="34" charset="0"/>
              <a:ea typeface="Times New Roman" pitchFamily="18" charset="0"/>
              <a:cs typeface="Arial" pitchFamily="34" charset="0"/>
            </a:rPr>
            <a:t>углубляют выводы, наблюдения воспитанников</a:t>
          </a:r>
          <a:endParaRPr lang="ru-RU" dirty="0"/>
        </a:p>
      </dgm:t>
    </dgm:pt>
    <dgm:pt modelId="{A3776AC9-E7B3-4B56-A2C0-E4AF62A5D080}" type="parTrans" cxnId="{D770E6ED-20F3-41AA-938B-6707EE5DA7FC}">
      <dgm:prSet/>
      <dgm:spPr/>
      <dgm:t>
        <a:bodyPr/>
        <a:lstStyle/>
        <a:p>
          <a:endParaRPr lang="ru-RU"/>
        </a:p>
      </dgm:t>
    </dgm:pt>
    <dgm:pt modelId="{63905A41-8446-45F5-B251-DE8796C3E134}" type="sibTrans" cxnId="{D770E6ED-20F3-41AA-938B-6707EE5DA7FC}">
      <dgm:prSet/>
      <dgm:spPr/>
      <dgm:t>
        <a:bodyPr/>
        <a:lstStyle/>
        <a:p>
          <a:endParaRPr lang="ru-RU"/>
        </a:p>
      </dgm:t>
    </dgm:pt>
    <dgm:pt modelId="{782E6B46-0909-4867-9550-5BA3FA2F34B5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эмоционально развивают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6A511B3-526A-487B-B00E-2F31405CEC3D}" type="parTrans" cxnId="{B59A4563-6A24-44B2-ACE1-13CB26313851}">
      <dgm:prSet/>
      <dgm:spPr/>
      <dgm:t>
        <a:bodyPr/>
        <a:lstStyle/>
        <a:p>
          <a:endParaRPr lang="ru-RU"/>
        </a:p>
      </dgm:t>
    </dgm:pt>
    <dgm:pt modelId="{9C09B7CE-2F41-404F-B4FB-541D20841B5D}" type="sibTrans" cxnId="{B59A4563-6A24-44B2-ACE1-13CB26313851}">
      <dgm:prSet/>
      <dgm:spPr/>
      <dgm:t>
        <a:bodyPr/>
        <a:lstStyle/>
        <a:p>
          <a:endParaRPr lang="ru-RU"/>
        </a:p>
      </dgm:t>
    </dgm:pt>
    <dgm:pt modelId="{BF37BD6A-8B02-413C-A110-32715658E9D6}">
      <dgm:prSet/>
      <dgm:spPr/>
      <dgm:t>
        <a:bodyPr/>
        <a:lstStyle/>
        <a:p>
          <a:r>
            <a:rPr lang="ru-RU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способствуют  </a:t>
          </a: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формированию логического мышления</a:t>
          </a:r>
          <a:endParaRPr lang="ru-RU" dirty="0"/>
        </a:p>
      </dgm:t>
    </dgm:pt>
    <dgm:pt modelId="{EB6312A2-041F-4C0B-AE74-A2550F8A1F9D}" type="parTrans" cxnId="{62F2F0D7-DC04-43C3-96B5-19FAD1F213A9}">
      <dgm:prSet/>
      <dgm:spPr/>
      <dgm:t>
        <a:bodyPr/>
        <a:lstStyle/>
        <a:p>
          <a:endParaRPr lang="ru-RU"/>
        </a:p>
      </dgm:t>
    </dgm:pt>
    <dgm:pt modelId="{B3E7E14B-7C21-48C1-B33F-61DE7CE97DEA}" type="sibTrans" cxnId="{62F2F0D7-DC04-43C3-96B5-19FAD1F213A9}">
      <dgm:prSet/>
      <dgm:spPr/>
      <dgm:t>
        <a:bodyPr/>
        <a:lstStyle/>
        <a:p>
          <a:endParaRPr lang="ru-RU"/>
        </a:p>
      </dgm:t>
    </dgm:pt>
    <dgm:pt modelId="{870463E9-5CCF-482F-ABAA-3B21E656C5E1}" type="pres">
      <dgm:prSet presAssocID="{79D187AA-ECC8-4940-967D-FFC580D555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058D5-B07B-44A9-BA93-839637E56FFE}" type="pres">
      <dgm:prSet presAssocID="{156884C2-0428-4C35-BAF1-9538EA3AC2DD}" presName="parentText" presStyleLbl="node1" presStyleIdx="0" presStyleCnt="7" custLinFactY="242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FA128-76B7-4769-9858-39E20F65C44B}" type="pres">
      <dgm:prSet presAssocID="{94DFEEF9-966B-4AA0-AECB-6C745103627E}" presName="spacer" presStyleCnt="0"/>
      <dgm:spPr/>
      <dgm:t>
        <a:bodyPr/>
        <a:lstStyle/>
        <a:p>
          <a:endParaRPr lang="ru-RU"/>
        </a:p>
      </dgm:t>
    </dgm:pt>
    <dgm:pt modelId="{EE2A7DAA-AAD3-42EA-8AE6-FE73C0789D9E}" type="pres">
      <dgm:prSet presAssocID="{A88A95B4-8CB9-4A98-BBE3-63FED9950D99}" presName="parentText" presStyleLbl="node1" presStyleIdx="1" presStyleCnt="7" custLinFactNeighborY="64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A87EE-A972-4898-917A-0B2CE25D7250}" type="pres">
      <dgm:prSet presAssocID="{A88A95B4-8CB9-4A98-BBE3-63FED9950D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70290-0BB1-48F5-9FA3-07CA52CBF7DE}" type="pres">
      <dgm:prSet presAssocID="{BF37BD6A-8B02-413C-A110-32715658E9D6}" presName="parentText" presStyleLbl="node1" presStyleIdx="2" presStyleCnt="7" custLinFactNeighborY="-38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7B794-10BC-4DAB-B8D4-997CF036CB71}" type="pres">
      <dgm:prSet presAssocID="{B3E7E14B-7C21-48C1-B33F-61DE7CE97DEA}" presName="spacer" presStyleCnt="0"/>
      <dgm:spPr/>
      <dgm:t>
        <a:bodyPr/>
        <a:lstStyle/>
        <a:p>
          <a:endParaRPr lang="ru-RU"/>
        </a:p>
      </dgm:t>
    </dgm:pt>
    <dgm:pt modelId="{23E3F2D7-F98E-4A78-9873-C2BA8F537C9B}" type="pres">
      <dgm:prSet presAssocID="{782E6B46-0909-4867-9550-5BA3FA2F34B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7D916-B1F4-4775-B8A0-7DE9DBC590B1}" type="pres">
      <dgm:prSet presAssocID="{9C09B7CE-2F41-404F-B4FB-541D20841B5D}" presName="spacer" presStyleCnt="0"/>
      <dgm:spPr/>
      <dgm:t>
        <a:bodyPr/>
        <a:lstStyle/>
        <a:p>
          <a:endParaRPr lang="ru-RU"/>
        </a:p>
      </dgm:t>
    </dgm:pt>
    <dgm:pt modelId="{1F9D75D1-C5DF-4457-8A61-B2E545D9364D}" type="pres">
      <dgm:prSet presAssocID="{27909D81-94C6-4B53-A600-3505EEE4E06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F58E-BD1C-4A61-ACCD-344F33454399}" type="pres">
      <dgm:prSet presAssocID="{63905A41-8446-45F5-B251-DE8796C3E134}" presName="spacer" presStyleCnt="0"/>
      <dgm:spPr/>
      <dgm:t>
        <a:bodyPr/>
        <a:lstStyle/>
        <a:p>
          <a:endParaRPr lang="ru-RU"/>
        </a:p>
      </dgm:t>
    </dgm:pt>
    <dgm:pt modelId="{786912E8-4895-4B5B-90BD-F1DFB9395B68}" type="pres">
      <dgm:prSet presAssocID="{CB64FC0D-68FB-4F03-B682-600E5651663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D36A7-B250-40D4-8883-382749492DF2}" type="pres">
      <dgm:prSet presAssocID="{1BE845DA-58A6-494D-B6A2-9596BB20CB9F}" presName="spacer" presStyleCnt="0"/>
      <dgm:spPr/>
      <dgm:t>
        <a:bodyPr/>
        <a:lstStyle/>
        <a:p>
          <a:endParaRPr lang="ru-RU"/>
        </a:p>
      </dgm:t>
    </dgm:pt>
    <dgm:pt modelId="{EE169ED9-73A8-4F77-A641-61FB2FC15A0A}" type="pres">
      <dgm:prSet presAssocID="{0DD4CF5C-0C47-43D1-AC3E-854D02014E8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4AB89-1988-4D10-80BE-FEC195D0EF31}" type="presOf" srcId="{156884C2-0428-4C35-BAF1-9538EA3AC2DD}" destId="{D23058D5-B07B-44A9-BA93-839637E56FFE}" srcOrd="0" destOrd="0" presId="urn:microsoft.com/office/officeart/2005/8/layout/vList2"/>
    <dgm:cxn modelId="{62F2F0D7-DC04-43C3-96B5-19FAD1F213A9}" srcId="{79D187AA-ECC8-4940-967D-FFC580D5554D}" destId="{BF37BD6A-8B02-413C-A110-32715658E9D6}" srcOrd="2" destOrd="0" parTransId="{EB6312A2-041F-4C0B-AE74-A2550F8A1F9D}" sibTransId="{B3E7E14B-7C21-48C1-B33F-61DE7CE97DEA}"/>
    <dgm:cxn modelId="{94AA7917-034C-4690-85A1-90D01C054D99}" type="presOf" srcId="{CB64FC0D-68FB-4F03-B682-600E56516635}" destId="{786912E8-4895-4B5B-90BD-F1DFB9395B68}" srcOrd="0" destOrd="0" presId="urn:microsoft.com/office/officeart/2005/8/layout/vList2"/>
    <dgm:cxn modelId="{0CF45951-4B58-4769-88A9-165EBE639E49}" type="presOf" srcId="{782E6B46-0909-4867-9550-5BA3FA2F34B5}" destId="{23E3F2D7-F98E-4A78-9873-C2BA8F537C9B}" srcOrd="0" destOrd="0" presId="urn:microsoft.com/office/officeart/2005/8/layout/vList2"/>
    <dgm:cxn modelId="{D770E6ED-20F3-41AA-938B-6707EE5DA7FC}" srcId="{79D187AA-ECC8-4940-967D-FFC580D5554D}" destId="{27909D81-94C6-4B53-A600-3505EEE4E063}" srcOrd="4" destOrd="0" parTransId="{A3776AC9-E7B3-4B56-A2C0-E4AF62A5D080}" sibTransId="{63905A41-8446-45F5-B251-DE8796C3E134}"/>
    <dgm:cxn modelId="{55715642-CA25-47B2-878E-4D9684EEA0ED}" type="presOf" srcId="{27909D81-94C6-4B53-A600-3505EEE4E063}" destId="{1F9D75D1-C5DF-4457-8A61-B2E545D9364D}" srcOrd="0" destOrd="0" presId="urn:microsoft.com/office/officeart/2005/8/layout/vList2"/>
    <dgm:cxn modelId="{35D1DD2C-5908-4672-B742-0D781099DC54}" srcId="{A88A95B4-8CB9-4A98-BBE3-63FED9950D99}" destId="{CFE9F775-893B-43AA-B513-590248FFEED8}" srcOrd="0" destOrd="0" parTransId="{E92B5681-627E-4466-9357-C633959473C2}" sibTransId="{0FA2CD66-EDEA-487D-8036-226C23D56C4A}"/>
    <dgm:cxn modelId="{B6602683-0762-47F6-849B-FC59F546FABE}" type="presOf" srcId="{A88A95B4-8CB9-4A98-BBE3-63FED9950D99}" destId="{EE2A7DAA-AAD3-42EA-8AE6-FE73C0789D9E}" srcOrd="0" destOrd="0" presId="urn:microsoft.com/office/officeart/2005/8/layout/vList2"/>
    <dgm:cxn modelId="{BA9047FD-E8DE-4E1F-92F4-A2327420675F}" srcId="{79D187AA-ECC8-4940-967D-FFC580D5554D}" destId="{156884C2-0428-4C35-BAF1-9538EA3AC2DD}" srcOrd="0" destOrd="0" parTransId="{1258CA0D-BE0D-4C0B-B8A1-5B6713CD12F8}" sibTransId="{94DFEEF9-966B-4AA0-AECB-6C745103627E}"/>
    <dgm:cxn modelId="{23AC901D-F265-4102-9CF6-F675FD3A8CA4}" srcId="{79D187AA-ECC8-4940-967D-FFC580D5554D}" destId="{A88A95B4-8CB9-4A98-BBE3-63FED9950D99}" srcOrd="1" destOrd="0" parTransId="{AE6A5D29-1D8B-4F5A-B374-2600F6FDB10E}" sibTransId="{9A40B575-52C7-43DC-839F-58C231526918}"/>
    <dgm:cxn modelId="{D1075217-F69C-49B3-9BF6-A74FEC71F7D6}" srcId="{79D187AA-ECC8-4940-967D-FFC580D5554D}" destId="{0DD4CF5C-0C47-43D1-AC3E-854D02014E82}" srcOrd="6" destOrd="0" parTransId="{0FD8AC63-4275-4836-B930-7B35026C32E6}" sibTransId="{3D075313-D2F1-4985-9456-AEE728555F4B}"/>
    <dgm:cxn modelId="{98F07074-4650-412E-AA55-2CC5413D5394}" type="presOf" srcId="{0DD4CF5C-0C47-43D1-AC3E-854D02014E82}" destId="{EE169ED9-73A8-4F77-A641-61FB2FC15A0A}" srcOrd="0" destOrd="0" presId="urn:microsoft.com/office/officeart/2005/8/layout/vList2"/>
    <dgm:cxn modelId="{DEFF4BF3-0627-4D10-A343-1E852B9864EC}" type="presOf" srcId="{BF37BD6A-8B02-413C-A110-32715658E9D6}" destId="{EDF70290-0BB1-48F5-9FA3-07CA52CBF7DE}" srcOrd="0" destOrd="0" presId="urn:microsoft.com/office/officeart/2005/8/layout/vList2"/>
    <dgm:cxn modelId="{32C6B47C-3601-4BA9-B082-72098EB65C44}" srcId="{79D187AA-ECC8-4940-967D-FFC580D5554D}" destId="{CB64FC0D-68FB-4F03-B682-600E56516635}" srcOrd="5" destOrd="0" parTransId="{1618BCBF-B03B-4342-80AB-54BDF90728A7}" sibTransId="{1BE845DA-58A6-494D-B6A2-9596BB20CB9F}"/>
    <dgm:cxn modelId="{2778C72A-4C2B-43E9-A7FB-1718978F60C8}" type="presOf" srcId="{CFE9F775-893B-43AA-B513-590248FFEED8}" destId="{BC5A87EE-A972-4898-917A-0B2CE25D7250}" srcOrd="0" destOrd="0" presId="urn:microsoft.com/office/officeart/2005/8/layout/vList2"/>
    <dgm:cxn modelId="{08E393FE-EB36-4646-8EEB-57430E12D855}" type="presOf" srcId="{79D187AA-ECC8-4940-967D-FFC580D5554D}" destId="{870463E9-5CCF-482F-ABAA-3B21E656C5E1}" srcOrd="0" destOrd="0" presId="urn:microsoft.com/office/officeart/2005/8/layout/vList2"/>
    <dgm:cxn modelId="{B59A4563-6A24-44B2-ACE1-13CB26313851}" srcId="{79D187AA-ECC8-4940-967D-FFC580D5554D}" destId="{782E6B46-0909-4867-9550-5BA3FA2F34B5}" srcOrd="3" destOrd="0" parTransId="{66A511B3-526A-487B-B00E-2F31405CEC3D}" sibTransId="{9C09B7CE-2F41-404F-B4FB-541D20841B5D}"/>
    <dgm:cxn modelId="{598F343E-8ED8-462B-B52D-D75F2C3B3A5A}" type="presParOf" srcId="{870463E9-5CCF-482F-ABAA-3B21E656C5E1}" destId="{D23058D5-B07B-44A9-BA93-839637E56FFE}" srcOrd="0" destOrd="0" presId="urn:microsoft.com/office/officeart/2005/8/layout/vList2"/>
    <dgm:cxn modelId="{DAE71F70-FAC5-46F5-B0F7-8C36A5AEB207}" type="presParOf" srcId="{870463E9-5CCF-482F-ABAA-3B21E656C5E1}" destId="{45AFA128-76B7-4769-9858-39E20F65C44B}" srcOrd="1" destOrd="0" presId="urn:microsoft.com/office/officeart/2005/8/layout/vList2"/>
    <dgm:cxn modelId="{F33E8644-4FD2-4C48-8400-90208EAC832B}" type="presParOf" srcId="{870463E9-5CCF-482F-ABAA-3B21E656C5E1}" destId="{EE2A7DAA-AAD3-42EA-8AE6-FE73C0789D9E}" srcOrd="2" destOrd="0" presId="urn:microsoft.com/office/officeart/2005/8/layout/vList2"/>
    <dgm:cxn modelId="{7144BFF8-3C02-4797-A704-9919811444D8}" type="presParOf" srcId="{870463E9-5CCF-482F-ABAA-3B21E656C5E1}" destId="{BC5A87EE-A972-4898-917A-0B2CE25D7250}" srcOrd="3" destOrd="0" presId="urn:microsoft.com/office/officeart/2005/8/layout/vList2"/>
    <dgm:cxn modelId="{5FC4FDC4-5A9C-4D57-B0DA-54731305C502}" type="presParOf" srcId="{870463E9-5CCF-482F-ABAA-3B21E656C5E1}" destId="{EDF70290-0BB1-48F5-9FA3-07CA52CBF7DE}" srcOrd="4" destOrd="0" presId="urn:microsoft.com/office/officeart/2005/8/layout/vList2"/>
    <dgm:cxn modelId="{7C4F30D8-7D57-48B5-8CEB-A4C8E3FE65A1}" type="presParOf" srcId="{870463E9-5CCF-482F-ABAA-3B21E656C5E1}" destId="{B7F7B794-10BC-4DAB-B8D4-997CF036CB71}" srcOrd="5" destOrd="0" presId="urn:microsoft.com/office/officeart/2005/8/layout/vList2"/>
    <dgm:cxn modelId="{EBDFDC6D-B759-421B-BF6C-CF8C1480DB83}" type="presParOf" srcId="{870463E9-5CCF-482F-ABAA-3B21E656C5E1}" destId="{23E3F2D7-F98E-4A78-9873-C2BA8F537C9B}" srcOrd="6" destOrd="0" presId="urn:microsoft.com/office/officeart/2005/8/layout/vList2"/>
    <dgm:cxn modelId="{175EB9C3-C571-4037-A7D9-A2B5E3A7A39B}" type="presParOf" srcId="{870463E9-5CCF-482F-ABAA-3B21E656C5E1}" destId="{5457D916-B1F4-4775-B8A0-7DE9DBC590B1}" srcOrd="7" destOrd="0" presId="urn:microsoft.com/office/officeart/2005/8/layout/vList2"/>
    <dgm:cxn modelId="{09F1E349-A8B6-40F2-AF79-3F53175D55C4}" type="presParOf" srcId="{870463E9-5CCF-482F-ABAA-3B21E656C5E1}" destId="{1F9D75D1-C5DF-4457-8A61-B2E545D9364D}" srcOrd="8" destOrd="0" presId="urn:microsoft.com/office/officeart/2005/8/layout/vList2"/>
    <dgm:cxn modelId="{0EC93921-4E1D-438B-9042-6532DA5B5A13}" type="presParOf" srcId="{870463E9-5CCF-482F-ABAA-3B21E656C5E1}" destId="{0B3CF58E-BD1C-4A61-ACCD-344F33454399}" srcOrd="9" destOrd="0" presId="urn:microsoft.com/office/officeart/2005/8/layout/vList2"/>
    <dgm:cxn modelId="{A11C342B-C591-441E-9E9D-717CD1B46E33}" type="presParOf" srcId="{870463E9-5CCF-482F-ABAA-3B21E656C5E1}" destId="{786912E8-4895-4B5B-90BD-F1DFB9395B68}" srcOrd="10" destOrd="0" presId="urn:microsoft.com/office/officeart/2005/8/layout/vList2"/>
    <dgm:cxn modelId="{859E07FC-5B7A-4380-88AF-670DAF692D67}" type="presParOf" srcId="{870463E9-5CCF-482F-ABAA-3B21E656C5E1}" destId="{1DED36A7-B250-40D4-8883-382749492DF2}" srcOrd="11" destOrd="0" presId="urn:microsoft.com/office/officeart/2005/8/layout/vList2"/>
    <dgm:cxn modelId="{9BFCE1CF-8EDE-47FF-832F-411D4D0F3E2C}" type="presParOf" srcId="{870463E9-5CCF-482F-ABAA-3B21E656C5E1}" destId="{EE169ED9-73A8-4F77-A641-61FB2FC15A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93C24-A604-49F5-81F5-17CBA51BF542}" type="doc">
      <dgm:prSet loTypeId="urn:microsoft.com/office/officeart/2005/8/layout/list1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8E892D5-0BD8-40BA-A407-0AF520164CA6}">
      <dgm:prSet phldrT="[Текст]"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Синтез содержания изучаемого материала, теоретического и практического обучения;</a:t>
          </a:r>
          <a:endParaRPr lang="ru-RU" sz="2000" dirty="0"/>
        </a:p>
      </dgm:t>
    </dgm:pt>
    <dgm:pt modelId="{7103141D-BCF3-4945-B665-B3F6827476FB}" type="parTrans" cxnId="{ED7BC8B8-676E-42C4-ABA2-83647CFBECEB}">
      <dgm:prSet/>
      <dgm:spPr/>
      <dgm:t>
        <a:bodyPr/>
        <a:lstStyle/>
        <a:p>
          <a:endParaRPr lang="ru-RU"/>
        </a:p>
      </dgm:t>
    </dgm:pt>
    <dgm:pt modelId="{2EFB18A3-6D81-4593-8704-BBEE200609E3}" type="sibTrans" cxnId="{ED7BC8B8-676E-42C4-ABA2-83647CFBECEB}">
      <dgm:prSet/>
      <dgm:spPr/>
      <dgm:t>
        <a:bodyPr/>
        <a:lstStyle/>
        <a:p>
          <a:endParaRPr lang="ru-RU"/>
        </a:p>
      </dgm:t>
    </dgm:pt>
    <dgm:pt modelId="{1EFB846B-E79A-431A-9FCF-6FB351771779}">
      <dgm:prSet phldrT="[Текст]"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Синтез предметов образовательного цикла между собой;</a:t>
          </a:r>
          <a:endParaRPr lang="ru-RU" sz="2000" dirty="0"/>
        </a:p>
      </dgm:t>
    </dgm:pt>
    <dgm:pt modelId="{C88EDA9A-29C6-4BB5-9C65-DD20A82AB1EF}" type="parTrans" cxnId="{B6971403-C293-48B1-8B74-9D2B44CC636B}">
      <dgm:prSet/>
      <dgm:spPr/>
      <dgm:t>
        <a:bodyPr/>
        <a:lstStyle/>
        <a:p>
          <a:endParaRPr lang="ru-RU"/>
        </a:p>
      </dgm:t>
    </dgm:pt>
    <dgm:pt modelId="{BC544264-35D8-4376-A23D-36402A696A24}" type="sibTrans" cxnId="{B6971403-C293-48B1-8B74-9D2B44CC636B}">
      <dgm:prSet/>
      <dgm:spPr/>
      <dgm:t>
        <a:bodyPr/>
        <a:lstStyle/>
        <a:p>
          <a:endParaRPr lang="ru-RU"/>
        </a:p>
      </dgm:t>
    </dgm:pt>
    <dgm:pt modelId="{1B700826-ED49-4F08-93D2-DB507CCD403E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Деятельности двух и более педагогов и </a:t>
          </a:r>
          <a:r>
            <a:rPr kumimoji="0" lang="ru-RU" sz="2000" b="0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др</a:t>
          </a:r>
          <a:endParaRPr lang="ru-RU" sz="2000" dirty="0"/>
        </a:p>
      </dgm:t>
    </dgm:pt>
    <dgm:pt modelId="{57D148BB-087B-4414-879A-77CA27456E21}" type="parTrans" cxnId="{A209F58D-EA4A-41A2-A21F-AAAEDD2C11FA}">
      <dgm:prSet/>
      <dgm:spPr/>
      <dgm:t>
        <a:bodyPr/>
        <a:lstStyle/>
        <a:p>
          <a:endParaRPr lang="ru-RU"/>
        </a:p>
      </dgm:t>
    </dgm:pt>
    <dgm:pt modelId="{AF0AD067-D41D-49B0-8C18-B7B9932BC887}" type="sibTrans" cxnId="{A209F58D-EA4A-41A2-A21F-AAAEDD2C11FA}">
      <dgm:prSet/>
      <dgm:spPr/>
      <dgm:t>
        <a:bodyPr/>
        <a:lstStyle/>
        <a:p>
          <a:endParaRPr lang="ru-RU"/>
        </a:p>
      </dgm:t>
    </dgm:pt>
    <dgm:pt modelId="{0037F9BE-BFB6-416F-937E-938358593169}" type="pres">
      <dgm:prSet presAssocID="{AE793C24-A604-49F5-81F5-17CBA51BF5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C0122-49AF-4CCE-A124-5255CECCA0F7}" type="pres">
      <dgm:prSet presAssocID="{98E892D5-0BD8-40BA-A407-0AF520164CA6}" presName="parentLin" presStyleCnt="0"/>
      <dgm:spPr/>
      <dgm:t>
        <a:bodyPr/>
        <a:lstStyle/>
        <a:p>
          <a:endParaRPr lang="ru-RU"/>
        </a:p>
      </dgm:t>
    </dgm:pt>
    <dgm:pt modelId="{EFCB5D80-C68B-4E29-AE3A-CE2ED93C10B5}" type="pres">
      <dgm:prSet presAssocID="{98E892D5-0BD8-40BA-A407-0AF520164C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B4224D-9983-4759-BFDF-FF5D9D997657}" type="pres">
      <dgm:prSet presAssocID="{98E892D5-0BD8-40BA-A407-0AF520164CA6}" presName="parentText" presStyleLbl="node1" presStyleIdx="0" presStyleCnt="3" custScaleX="127913" custScaleY="90213" custLinFactNeighborX="6348" custLinFactNeighborY="-6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6A7B8-AFAE-4112-9866-D30215E3FF5E}" type="pres">
      <dgm:prSet presAssocID="{98E892D5-0BD8-40BA-A407-0AF520164CA6}" presName="negativeSpace" presStyleCnt="0"/>
      <dgm:spPr/>
      <dgm:t>
        <a:bodyPr/>
        <a:lstStyle/>
        <a:p>
          <a:endParaRPr lang="ru-RU"/>
        </a:p>
      </dgm:t>
    </dgm:pt>
    <dgm:pt modelId="{1B8A7984-4571-400D-93AA-EA21D4560FFE}" type="pres">
      <dgm:prSet presAssocID="{98E892D5-0BD8-40BA-A407-0AF520164CA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52BFF-C58F-4E78-B7BF-C9AA9C54DA68}" type="pres">
      <dgm:prSet presAssocID="{2EFB18A3-6D81-4593-8704-BBEE200609E3}" presName="spaceBetweenRectangles" presStyleCnt="0"/>
      <dgm:spPr/>
      <dgm:t>
        <a:bodyPr/>
        <a:lstStyle/>
        <a:p>
          <a:endParaRPr lang="ru-RU"/>
        </a:p>
      </dgm:t>
    </dgm:pt>
    <dgm:pt modelId="{7290BC90-2D85-437A-B4AA-5C022E7AD898}" type="pres">
      <dgm:prSet presAssocID="{1EFB846B-E79A-431A-9FCF-6FB351771779}" presName="parentLin" presStyleCnt="0"/>
      <dgm:spPr/>
      <dgm:t>
        <a:bodyPr/>
        <a:lstStyle/>
        <a:p>
          <a:endParaRPr lang="ru-RU"/>
        </a:p>
      </dgm:t>
    </dgm:pt>
    <dgm:pt modelId="{C01A45A4-4FB9-4F87-857D-F8FAF375D2BD}" type="pres">
      <dgm:prSet presAssocID="{1EFB846B-E79A-431A-9FCF-6FB3517717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E560A9-C178-46B7-B907-A0DFD8A10096}" type="pres">
      <dgm:prSet presAssocID="{1EFB846B-E79A-431A-9FCF-6FB351771779}" presName="parentText" presStyleLbl="node1" presStyleIdx="1" presStyleCnt="3" custScaleX="125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D1B08-4B27-4E3E-B1EB-161143A8C80F}" type="pres">
      <dgm:prSet presAssocID="{1EFB846B-E79A-431A-9FCF-6FB351771779}" presName="negativeSpace" presStyleCnt="0"/>
      <dgm:spPr/>
      <dgm:t>
        <a:bodyPr/>
        <a:lstStyle/>
        <a:p>
          <a:endParaRPr lang="ru-RU"/>
        </a:p>
      </dgm:t>
    </dgm:pt>
    <dgm:pt modelId="{C8572B73-FD53-488B-9BA1-0381F68B9E66}" type="pres">
      <dgm:prSet presAssocID="{1EFB846B-E79A-431A-9FCF-6FB35177177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2C8B0-5F92-4695-8D76-03D55D2F0C29}" type="pres">
      <dgm:prSet presAssocID="{BC544264-35D8-4376-A23D-36402A696A24}" presName="spaceBetweenRectangles" presStyleCnt="0"/>
      <dgm:spPr/>
      <dgm:t>
        <a:bodyPr/>
        <a:lstStyle/>
        <a:p>
          <a:endParaRPr lang="ru-RU"/>
        </a:p>
      </dgm:t>
    </dgm:pt>
    <dgm:pt modelId="{C4FE3C20-69AF-46DF-A1FC-EA98DE89F1BA}" type="pres">
      <dgm:prSet presAssocID="{1B700826-ED49-4F08-93D2-DB507CCD403E}" presName="parentLin" presStyleCnt="0"/>
      <dgm:spPr/>
      <dgm:t>
        <a:bodyPr/>
        <a:lstStyle/>
        <a:p>
          <a:endParaRPr lang="ru-RU"/>
        </a:p>
      </dgm:t>
    </dgm:pt>
    <dgm:pt modelId="{E5CA6215-9366-4F9F-91D1-EF129A121DBB}" type="pres">
      <dgm:prSet presAssocID="{1B700826-ED49-4F08-93D2-DB507CCD403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05087B0-5D01-45F3-BF30-240A13D3AC0C}" type="pres">
      <dgm:prSet presAssocID="{1B700826-ED49-4F08-93D2-DB507CCD403E}" presName="parentText" presStyleLbl="node1" presStyleIdx="2" presStyleCnt="3" custScaleX="128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AC8EE-194A-47CA-9EDA-F8BC8A71C4B7}" type="pres">
      <dgm:prSet presAssocID="{1B700826-ED49-4F08-93D2-DB507CCD403E}" presName="negativeSpace" presStyleCnt="0"/>
      <dgm:spPr/>
      <dgm:t>
        <a:bodyPr/>
        <a:lstStyle/>
        <a:p>
          <a:endParaRPr lang="ru-RU"/>
        </a:p>
      </dgm:t>
    </dgm:pt>
    <dgm:pt modelId="{554F2456-6B5C-456B-A723-47F286DA9BA8}" type="pres">
      <dgm:prSet presAssocID="{1B700826-ED49-4F08-93D2-DB507CCD403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71403-C293-48B1-8B74-9D2B44CC636B}" srcId="{AE793C24-A604-49F5-81F5-17CBA51BF542}" destId="{1EFB846B-E79A-431A-9FCF-6FB351771779}" srcOrd="1" destOrd="0" parTransId="{C88EDA9A-29C6-4BB5-9C65-DD20A82AB1EF}" sibTransId="{BC544264-35D8-4376-A23D-36402A696A24}"/>
    <dgm:cxn modelId="{D55FF051-9487-494D-93A5-1199021084D6}" type="presOf" srcId="{1EFB846B-E79A-431A-9FCF-6FB351771779}" destId="{C01A45A4-4FB9-4F87-857D-F8FAF375D2BD}" srcOrd="0" destOrd="0" presId="urn:microsoft.com/office/officeart/2005/8/layout/list1"/>
    <dgm:cxn modelId="{13ACE3B1-A995-49E9-87F4-1A7E0C103884}" type="presOf" srcId="{1EFB846B-E79A-431A-9FCF-6FB351771779}" destId="{6FE560A9-C178-46B7-B907-A0DFD8A10096}" srcOrd="1" destOrd="0" presId="urn:microsoft.com/office/officeart/2005/8/layout/list1"/>
    <dgm:cxn modelId="{C8056567-8C3F-472F-A444-FB0FA0906F2F}" type="presOf" srcId="{98E892D5-0BD8-40BA-A407-0AF520164CA6}" destId="{B3B4224D-9983-4759-BFDF-FF5D9D997657}" srcOrd="1" destOrd="0" presId="urn:microsoft.com/office/officeart/2005/8/layout/list1"/>
    <dgm:cxn modelId="{A209F58D-EA4A-41A2-A21F-AAAEDD2C11FA}" srcId="{AE793C24-A604-49F5-81F5-17CBA51BF542}" destId="{1B700826-ED49-4F08-93D2-DB507CCD403E}" srcOrd="2" destOrd="0" parTransId="{57D148BB-087B-4414-879A-77CA27456E21}" sibTransId="{AF0AD067-D41D-49B0-8C18-B7B9932BC887}"/>
    <dgm:cxn modelId="{D44B4345-4F4A-4220-95F1-8EFC9846ACB8}" type="presOf" srcId="{98E892D5-0BD8-40BA-A407-0AF520164CA6}" destId="{EFCB5D80-C68B-4E29-AE3A-CE2ED93C10B5}" srcOrd="0" destOrd="0" presId="urn:microsoft.com/office/officeart/2005/8/layout/list1"/>
    <dgm:cxn modelId="{ED7BC8B8-676E-42C4-ABA2-83647CFBECEB}" srcId="{AE793C24-A604-49F5-81F5-17CBA51BF542}" destId="{98E892D5-0BD8-40BA-A407-0AF520164CA6}" srcOrd="0" destOrd="0" parTransId="{7103141D-BCF3-4945-B665-B3F6827476FB}" sibTransId="{2EFB18A3-6D81-4593-8704-BBEE200609E3}"/>
    <dgm:cxn modelId="{86A49DC8-97F2-4A94-8A0B-35F6F28DFBFE}" type="presOf" srcId="{1B700826-ED49-4F08-93D2-DB507CCD403E}" destId="{E5CA6215-9366-4F9F-91D1-EF129A121DBB}" srcOrd="0" destOrd="0" presId="urn:microsoft.com/office/officeart/2005/8/layout/list1"/>
    <dgm:cxn modelId="{CA7278EE-DDD0-41FD-8AAE-F7C8B10C089C}" type="presOf" srcId="{AE793C24-A604-49F5-81F5-17CBA51BF542}" destId="{0037F9BE-BFB6-416F-937E-938358593169}" srcOrd="0" destOrd="0" presId="urn:microsoft.com/office/officeart/2005/8/layout/list1"/>
    <dgm:cxn modelId="{D5108D09-3667-4286-A5B2-1D00199A31B8}" type="presOf" srcId="{1B700826-ED49-4F08-93D2-DB507CCD403E}" destId="{C05087B0-5D01-45F3-BF30-240A13D3AC0C}" srcOrd="1" destOrd="0" presId="urn:microsoft.com/office/officeart/2005/8/layout/list1"/>
    <dgm:cxn modelId="{F804C937-59C2-4222-9B12-7CC48AE9F795}" type="presParOf" srcId="{0037F9BE-BFB6-416F-937E-938358593169}" destId="{A01C0122-49AF-4CCE-A124-5255CECCA0F7}" srcOrd="0" destOrd="0" presId="urn:microsoft.com/office/officeart/2005/8/layout/list1"/>
    <dgm:cxn modelId="{40120198-5FD8-4CC5-B527-D4F8097F3E45}" type="presParOf" srcId="{A01C0122-49AF-4CCE-A124-5255CECCA0F7}" destId="{EFCB5D80-C68B-4E29-AE3A-CE2ED93C10B5}" srcOrd="0" destOrd="0" presId="urn:microsoft.com/office/officeart/2005/8/layout/list1"/>
    <dgm:cxn modelId="{1BB868E1-A14D-4B23-BD2F-36F0EDA0CD85}" type="presParOf" srcId="{A01C0122-49AF-4CCE-A124-5255CECCA0F7}" destId="{B3B4224D-9983-4759-BFDF-FF5D9D997657}" srcOrd="1" destOrd="0" presId="urn:microsoft.com/office/officeart/2005/8/layout/list1"/>
    <dgm:cxn modelId="{A1388AA4-D502-42B9-8D7B-46B51C3336B4}" type="presParOf" srcId="{0037F9BE-BFB6-416F-937E-938358593169}" destId="{F816A7B8-AFAE-4112-9866-D30215E3FF5E}" srcOrd="1" destOrd="0" presId="urn:microsoft.com/office/officeart/2005/8/layout/list1"/>
    <dgm:cxn modelId="{CA375109-3F6D-481E-8105-A9EFB9C297C8}" type="presParOf" srcId="{0037F9BE-BFB6-416F-937E-938358593169}" destId="{1B8A7984-4571-400D-93AA-EA21D4560FFE}" srcOrd="2" destOrd="0" presId="urn:microsoft.com/office/officeart/2005/8/layout/list1"/>
    <dgm:cxn modelId="{44470D93-8B56-4EE5-8138-ED2DB0DE1455}" type="presParOf" srcId="{0037F9BE-BFB6-416F-937E-938358593169}" destId="{24A52BFF-C58F-4E78-B7BF-C9AA9C54DA68}" srcOrd="3" destOrd="0" presId="urn:microsoft.com/office/officeart/2005/8/layout/list1"/>
    <dgm:cxn modelId="{AFEF1369-2CE6-4E0C-AC6D-0D663031FED4}" type="presParOf" srcId="{0037F9BE-BFB6-416F-937E-938358593169}" destId="{7290BC90-2D85-437A-B4AA-5C022E7AD898}" srcOrd="4" destOrd="0" presId="urn:microsoft.com/office/officeart/2005/8/layout/list1"/>
    <dgm:cxn modelId="{0B094C76-F352-4F1C-BC67-752981FF7ACA}" type="presParOf" srcId="{7290BC90-2D85-437A-B4AA-5C022E7AD898}" destId="{C01A45A4-4FB9-4F87-857D-F8FAF375D2BD}" srcOrd="0" destOrd="0" presId="urn:microsoft.com/office/officeart/2005/8/layout/list1"/>
    <dgm:cxn modelId="{CE9FB765-FA07-4276-ACEF-59E930E90FE5}" type="presParOf" srcId="{7290BC90-2D85-437A-B4AA-5C022E7AD898}" destId="{6FE560A9-C178-46B7-B907-A0DFD8A10096}" srcOrd="1" destOrd="0" presId="urn:microsoft.com/office/officeart/2005/8/layout/list1"/>
    <dgm:cxn modelId="{2A1CC0E5-9671-4B0E-8433-836D6254012E}" type="presParOf" srcId="{0037F9BE-BFB6-416F-937E-938358593169}" destId="{81ED1B08-4B27-4E3E-B1EB-161143A8C80F}" srcOrd="5" destOrd="0" presId="urn:microsoft.com/office/officeart/2005/8/layout/list1"/>
    <dgm:cxn modelId="{DCCF3F3E-450F-4A35-B30C-C6C1BE26477A}" type="presParOf" srcId="{0037F9BE-BFB6-416F-937E-938358593169}" destId="{C8572B73-FD53-488B-9BA1-0381F68B9E66}" srcOrd="6" destOrd="0" presId="urn:microsoft.com/office/officeart/2005/8/layout/list1"/>
    <dgm:cxn modelId="{7DE32FB6-75EE-462E-A9E9-435D1C543FE7}" type="presParOf" srcId="{0037F9BE-BFB6-416F-937E-938358593169}" destId="{CA22C8B0-5F92-4695-8D76-03D55D2F0C29}" srcOrd="7" destOrd="0" presId="urn:microsoft.com/office/officeart/2005/8/layout/list1"/>
    <dgm:cxn modelId="{D8AED5B6-34FC-481D-A1CD-19A8CAEBEB21}" type="presParOf" srcId="{0037F9BE-BFB6-416F-937E-938358593169}" destId="{C4FE3C20-69AF-46DF-A1FC-EA98DE89F1BA}" srcOrd="8" destOrd="0" presId="urn:microsoft.com/office/officeart/2005/8/layout/list1"/>
    <dgm:cxn modelId="{A576E392-0853-4E00-86F2-51DB6887F2E5}" type="presParOf" srcId="{C4FE3C20-69AF-46DF-A1FC-EA98DE89F1BA}" destId="{E5CA6215-9366-4F9F-91D1-EF129A121DBB}" srcOrd="0" destOrd="0" presId="urn:microsoft.com/office/officeart/2005/8/layout/list1"/>
    <dgm:cxn modelId="{BAD40AA4-FE4E-4E0A-AD9B-B44E079563A5}" type="presParOf" srcId="{C4FE3C20-69AF-46DF-A1FC-EA98DE89F1BA}" destId="{C05087B0-5D01-45F3-BF30-240A13D3AC0C}" srcOrd="1" destOrd="0" presId="urn:microsoft.com/office/officeart/2005/8/layout/list1"/>
    <dgm:cxn modelId="{E2AD499C-63D2-4FE5-A96C-435752553B28}" type="presParOf" srcId="{0037F9BE-BFB6-416F-937E-938358593169}" destId="{763AC8EE-194A-47CA-9EDA-F8BC8A71C4B7}" srcOrd="9" destOrd="0" presId="urn:microsoft.com/office/officeart/2005/8/layout/list1"/>
    <dgm:cxn modelId="{B175F5C6-9E7E-4F78-B618-A5CF88AB851A}" type="presParOf" srcId="{0037F9BE-BFB6-416F-937E-938358593169}" destId="{554F2456-6B5C-456B-A723-47F286DA9B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A11FE-F97D-46B2-B67B-BD04E4E40EFF}" type="doc">
      <dgm:prSet loTypeId="urn:microsoft.com/office/officeart/2005/8/layout/list1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6243D0-2867-411E-8417-FE53DE66BBE3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составляет единое целое</a:t>
          </a:r>
          <a:endParaRPr lang="ru-RU" sz="2000" dirty="0"/>
        </a:p>
      </dgm:t>
    </dgm:pt>
    <dgm:pt modelId="{9DA84F41-0BDB-482B-A593-4454F0384FC5}" type="parTrans" cxnId="{7C3C7C97-8E0F-4254-95AA-45E846107F04}">
      <dgm:prSet/>
      <dgm:spPr/>
      <dgm:t>
        <a:bodyPr/>
        <a:lstStyle/>
        <a:p>
          <a:endParaRPr lang="ru-RU"/>
        </a:p>
      </dgm:t>
    </dgm:pt>
    <dgm:pt modelId="{5B9295B2-AD25-4D24-832E-65C1058A23E5}" type="sibTrans" cxnId="{7C3C7C97-8E0F-4254-95AA-45E846107F04}">
      <dgm:prSet/>
      <dgm:spPr/>
      <dgm:t>
        <a:bodyPr/>
        <a:lstStyle/>
        <a:p>
          <a:endParaRPr lang="ru-RU"/>
        </a:p>
      </dgm:t>
    </dgm:pt>
    <dgm:pt modelId="{E623C454-8170-4C72-AACE-F9B9755A1628}">
      <dgm:prSet custT="1"/>
      <dgm:spPr/>
      <dgm:t>
        <a:bodyPr/>
        <a:lstStyle/>
        <a:p>
          <a:r>
            <a:rPr kumimoji="0" lang="ru-RU" sz="20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подчинено авторскому замыслу</a:t>
          </a:r>
          <a:endParaRPr lang="ru-RU" sz="2000" dirty="0"/>
        </a:p>
      </dgm:t>
    </dgm:pt>
    <dgm:pt modelId="{5C7E659A-4B16-4D8E-9AD4-DD6346BA9236}" type="parTrans" cxnId="{D7A93052-B580-4FF1-89E9-E8932BD8E99B}">
      <dgm:prSet/>
      <dgm:spPr/>
      <dgm:t>
        <a:bodyPr/>
        <a:lstStyle/>
        <a:p>
          <a:endParaRPr lang="ru-RU"/>
        </a:p>
      </dgm:t>
    </dgm:pt>
    <dgm:pt modelId="{079E27E1-B30D-48D5-9282-F280136C0735}" type="sibTrans" cxnId="{D7A93052-B580-4FF1-89E9-E8932BD8E99B}">
      <dgm:prSet/>
      <dgm:spPr/>
      <dgm:t>
        <a:bodyPr/>
        <a:lstStyle/>
        <a:p>
          <a:endParaRPr lang="ru-RU"/>
        </a:p>
      </dgm:t>
    </dgm:pt>
    <dgm:pt modelId="{BA87F2F7-2553-485D-992E-A93309D9091B}">
      <dgm:prSet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этапы и компоненты занятия находится в </a:t>
          </a:r>
          <a:r>
            <a:rPr kumimoji="0" lang="ru-RU" sz="2000" b="0" i="0" u="none" strike="noStrike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логическо-структурной</a:t>
          </a:r>
          <a:r>
            <a:rPr kumimoji="0" lang="ru-RU" sz="2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зависимости</a:t>
          </a:r>
          <a:endParaRPr lang="ru-RU" sz="2000" dirty="0"/>
        </a:p>
      </dgm:t>
    </dgm:pt>
    <dgm:pt modelId="{E3E63672-ABEA-4081-90B0-CFBF671375B3}" type="parTrans" cxnId="{BAE39927-F56E-4870-91BF-89DDF9DDAE00}">
      <dgm:prSet/>
      <dgm:spPr/>
      <dgm:t>
        <a:bodyPr/>
        <a:lstStyle/>
        <a:p>
          <a:endParaRPr lang="ru-RU"/>
        </a:p>
      </dgm:t>
    </dgm:pt>
    <dgm:pt modelId="{B6041CFE-7057-4F3B-90E7-DE22E6455758}" type="sibTrans" cxnId="{BAE39927-F56E-4870-91BF-89DDF9DDAE00}">
      <dgm:prSet/>
      <dgm:spPr/>
      <dgm:t>
        <a:bodyPr/>
        <a:lstStyle/>
        <a:p>
          <a:endParaRPr lang="ru-RU"/>
        </a:p>
      </dgm:t>
    </dgm:pt>
    <dgm:pt modelId="{CCB0D5A0-615E-4DE3-9D29-A9E90E7C3A76}">
      <dgm:prSet custT="1"/>
      <dgm:spPr/>
      <dgm:t>
        <a:bodyPr/>
        <a:lstStyle/>
        <a:p>
          <a:r>
            <a:rPr kumimoji="0" lang="ru-RU" sz="20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дидактический материал соответствует замыслу</a:t>
          </a:r>
          <a:endParaRPr lang="ru-RU" sz="2000" dirty="0"/>
        </a:p>
      </dgm:t>
    </dgm:pt>
    <dgm:pt modelId="{80F8E241-DAF4-456C-AEC2-E0AC79942969}" type="parTrans" cxnId="{45DD9195-DA9C-4119-9744-47A5B33BF70B}">
      <dgm:prSet/>
      <dgm:spPr/>
      <dgm:t>
        <a:bodyPr/>
        <a:lstStyle/>
        <a:p>
          <a:endParaRPr lang="ru-RU"/>
        </a:p>
      </dgm:t>
    </dgm:pt>
    <dgm:pt modelId="{1E257985-8F69-47B7-8D56-3B139AC7EE99}" type="sibTrans" cxnId="{45DD9195-DA9C-4119-9744-47A5B33BF70B}">
      <dgm:prSet/>
      <dgm:spPr/>
      <dgm:t>
        <a:bodyPr/>
        <a:lstStyle/>
        <a:p>
          <a:endParaRPr lang="ru-RU"/>
        </a:p>
      </dgm:t>
    </dgm:pt>
    <dgm:pt modelId="{FEFF7C31-C71B-4637-A968-FD2AB228D4AC}">
      <dgm:prSet custT="1"/>
      <dgm:spPr/>
      <dgm:t>
        <a:bodyPr/>
        <a:lstStyle/>
        <a:p>
          <a:r>
            <a:rPr kumimoji="0" lang="ru-RU" sz="20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смысловая связанность этапов</a:t>
          </a:r>
          <a:endParaRPr lang="ru-RU" sz="2000" dirty="0"/>
        </a:p>
      </dgm:t>
    </dgm:pt>
    <dgm:pt modelId="{AC509BC8-5337-4777-91EA-89933E5F8C77}" type="parTrans" cxnId="{6DC803D2-A918-4A73-A534-3AB38041478C}">
      <dgm:prSet/>
      <dgm:spPr/>
      <dgm:t>
        <a:bodyPr/>
        <a:lstStyle/>
        <a:p>
          <a:endParaRPr lang="ru-RU"/>
        </a:p>
      </dgm:t>
    </dgm:pt>
    <dgm:pt modelId="{358E7E24-495B-48E7-AEE8-16D66ACC3D05}" type="sibTrans" cxnId="{6DC803D2-A918-4A73-A534-3AB38041478C}">
      <dgm:prSet/>
      <dgm:spPr/>
      <dgm:t>
        <a:bodyPr/>
        <a:lstStyle/>
        <a:p>
          <a:endParaRPr lang="ru-RU"/>
        </a:p>
      </dgm:t>
    </dgm:pt>
    <dgm:pt modelId="{F3815786-5719-4E27-A470-3B518D5C55C8}" type="pres">
      <dgm:prSet presAssocID="{315A11FE-F97D-46B2-B67B-BD04E4E40E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709B6-5CE6-462B-A140-81565B257400}" type="pres">
      <dgm:prSet presAssocID="{CCB0D5A0-615E-4DE3-9D29-A9E90E7C3A76}" presName="parentLin" presStyleCnt="0"/>
      <dgm:spPr/>
      <dgm:t>
        <a:bodyPr/>
        <a:lstStyle/>
        <a:p>
          <a:endParaRPr lang="ru-RU"/>
        </a:p>
      </dgm:t>
    </dgm:pt>
    <dgm:pt modelId="{8C23ABCE-0924-4E4B-A0EE-2BF6F29CA34A}" type="pres">
      <dgm:prSet presAssocID="{CCB0D5A0-615E-4DE3-9D29-A9E90E7C3A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C7633A2-FB09-49E6-B44F-91918FD9F98D}" type="pres">
      <dgm:prSet presAssocID="{CCB0D5A0-615E-4DE3-9D29-A9E90E7C3A76}" presName="parentText" presStyleLbl="node1" presStyleIdx="0" presStyleCnt="5" custScaleX="131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A2DE3-8C66-4F58-8C26-0F8EC9367E34}" type="pres">
      <dgm:prSet presAssocID="{CCB0D5A0-615E-4DE3-9D29-A9E90E7C3A76}" presName="negativeSpace" presStyleCnt="0"/>
      <dgm:spPr/>
      <dgm:t>
        <a:bodyPr/>
        <a:lstStyle/>
        <a:p>
          <a:endParaRPr lang="ru-RU"/>
        </a:p>
      </dgm:t>
    </dgm:pt>
    <dgm:pt modelId="{A15C636E-ACDF-4BC7-9B08-F4274961EA39}" type="pres">
      <dgm:prSet presAssocID="{CCB0D5A0-615E-4DE3-9D29-A9E90E7C3A7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1169-20FA-4284-8FAE-FD2CC41C3005}" type="pres">
      <dgm:prSet presAssocID="{1E257985-8F69-47B7-8D56-3B139AC7EE99}" presName="spaceBetweenRectangles" presStyleCnt="0"/>
      <dgm:spPr/>
      <dgm:t>
        <a:bodyPr/>
        <a:lstStyle/>
        <a:p>
          <a:endParaRPr lang="ru-RU"/>
        </a:p>
      </dgm:t>
    </dgm:pt>
    <dgm:pt modelId="{010DA604-5D4A-4EAE-97D4-1F5964A02929}" type="pres">
      <dgm:prSet presAssocID="{E623C454-8170-4C72-AACE-F9B9755A1628}" presName="parentLin" presStyleCnt="0"/>
      <dgm:spPr/>
      <dgm:t>
        <a:bodyPr/>
        <a:lstStyle/>
        <a:p>
          <a:endParaRPr lang="ru-RU"/>
        </a:p>
      </dgm:t>
    </dgm:pt>
    <dgm:pt modelId="{015897C4-B622-4DC9-9BE3-88974EF9C6BE}" type="pres">
      <dgm:prSet presAssocID="{E623C454-8170-4C72-AACE-F9B9755A16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C81EB4A-1B39-48DF-841E-82F6BEECE308}" type="pres">
      <dgm:prSet presAssocID="{E623C454-8170-4C72-AACE-F9B9755A1628}" presName="parentText" presStyleLbl="node1" presStyleIdx="1" presStyleCnt="5" custScaleX="131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F866-95A4-4049-B0E1-1D483632A7E0}" type="pres">
      <dgm:prSet presAssocID="{E623C454-8170-4C72-AACE-F9B9755A1628}" presName="negativeSpace" presStyleCnt="0"/>
      <dgm:spPr/>
      <dgm:t>
        <a:bodyPr/>
        <a:lstStyle/>
        <a:p>
          <a:endParaRPr lang="ru-RU"/>
        </a:p>
      </dgm:t>
    </dgm:pt>
    <dgm:pt modelId="{F7452257-6025-41FE-BBA7-88B3DE4B8981}" type="pres">
      <dgm:prSet presAssocID="{E623C454-8170-4C72-AACE-F9B9755A162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C4B39-291C-4A68-876C-52B2AFBF5FAE}" type="pres">
      <dgm:prSet presAssocID="{079E27E1-B30D-48D5-9282-F280136C0735}" presName="spaceBetweenRectangles" presStyleCnt="0"/>
      <dgm:spPr/>
      <dgm:t>
        <a:bodyPr/>
        <a:lstStyle/>
        <a:p>
          <a:endParaRPr lang="ru-RU"/>
        </a:p>
      </dgm:t>
    </dgm:pt>
    <dgm:pt modelId="{A378DDB4-8149-417C-9240-821072C74343}" type="pres">
      <dgm:prSet presAssocID="{8F6243D0-2867-411E-8417-FE53DE66BBE3}" presName="parentLin" presStyleCnt="0"/>
      <dgm:spPr/>
      <dgm:t>
        <a:bodyPr/>
        <a:lstStyle/>
        <a:p>
          <a:endParaRPr lang="ru-RU"/>
        </a:p>
      </dgm:t>
    </dgm:pt>
    <dgm:pt modelId="{E29E37DD-5109-44E2-A4F7-D8734F16C550}" type="pres">
      <dgm:prSet presAssocID="{8F6243D0-2867-411E-8417-FE53DE66BBE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226EA73-AE8B-4350-83E6-A2918564C4E6}" type="pres">
      <dgm:prSet presAssocID="{8F6243D0-2867-411E-8417-FE53DE66BBE3}" presName="parentText" presStyleLbl="node1" presStyleIdx="2" presStyleCnt="5" custScaleX="134273" custLinFactNeighborX="-25244" custLinFactNeighborY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5BE8-1AB0-4497-A436-8CD8AC824048}" type="pres">
      <dgm:prSet presAssocID="{8F6243D0-2867-411E-8417-FE53DE66BBE3}" presName="negativeSpace" presStyleCnt="0"/>
      <dgm:spPr/>
      <dgm:t>
        <a:bodyPr/>
        <a:lstStyle/>
        <a:p>
          <a:endParaRPr lang="ru-RU"/>
        </a:p>
      </dgm:t>
    </dgm:pt>
    <dgm:pt modelId="{191F4AC2-1F5E-4427-916C-80E2C94B95F4}" type="pres">
      <dgm:prSet presAssocID="{8F6243D0-2867-411E-8417-FE53DE66BBE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AECFB-1EFA-4461-9067-8B92C8AE7AA9}" type="pres">
      <dgm:prSet presAssocID="{5B9295B2-AD25-4D24-832E-65C1058A23E5}" presName="spaceBetweenRectangles" presStyleCnt="0"/>
      <dgm:spPr/>
      <dgm:t>
        <a:bodyPr/>
        <a:lstStyle/>
        <a:p>
          <a:endParaRPr lang="ru-RU"/>
        </a:p>
      </dgm:t>
    </dgm:pt>
    <dgm:pt modelId="{5DB88FB6-59A0-4AC9-BDDF-7C5D8D21C947}" type="pres">
      <dgm:prSet presAssocID="{FEFF7C31-C71B-4637-A968-FD2AB228D4AC}" presName="parentLin" presStyleCnt="0"/>
      <dgm:spPr/>
      <dgm:t>
        <a:bodyPr/>
        <a:lstStyle/>
        <a:p>
          <a:endParaRPr lang="ru-RU"/>
        </a:p>
      </dgm:t>
    </dgm:pt>
    <dgm:pt modelId="{36C6B2AA-8DA4-4CFF-9C44-055B6F718358}" type="pres">
      <dgm:prSet presAssocID="{FEFF7C31-C71B-4637-A968-FD2AB228D4A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E783ED7-5AE7-418C-9130-AD349628EE9E}" type="pres">
      <dgm:prSet presAssocID="{FEFF7C31-C71B-4637-A968-FD2AB228D4AC}" presName="parentText" presStyleLbl="node1" presStyleIdx="3" presStyleCnt="5" custScaleX="132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8FC88-F4E2-40CF-9C81-93F9B6AB5DB5}" type="pres">
      <dgm:prSet presAssocID="{FEFF7C31-C71B-4637-A968-FD2AB228D4AC}" presName="negativeSpace" presStyleCnt="0"/>
      <dgm:spPr/>
      <dgm:t>
        <a:bodyPr/>
        <a:lstStyle/>
        <a:p>
          <a:endParaRPr lang="ru-RU"/>
        </a:p>
      </dgm:t>
    </dgm:pt>
    <dgm:pt modelId="{DC58BB45-6266-44A1-8080-EC7D5308909D}" type="pres">
      <dgm:prSet presAssocID="{FEFF7C31-C71B-4637-A968-FD2AB228D4A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A9C0-AE37-4B24-B232-476E89BF7A46}" type="pres">
      <dgm:prSet presAssocID="{358E7E24-495B-48E7-AEE8-16D66ACC3D05}" presName="spaceBetweenRectangles" presStyleCnt="0"/>
      <dgm:spPr/>
      <dgm:t>
        <a:bodyPr/>
        <a:lstStyle/>
        <a:p>
          <a:endParaRPr lang="ru-RU"/>
        </a:p>
      </dgm:t>
    </dgm:pt>
    <dgm:pt modelId="{8419E7CB-AE3F-4657-9A48-AC7E86A7FC3D}" type="pres">
      <dgm:prSet presAssocID="{BA87F2F7-2553-485D-992E-A93309D9091B}" presName="parentLin" presStyleCnt="0"/>
      <dgm:spPr/>
      <dgm:t>
        <a:bodyPr/>
        <a:lstStyle/>
        <a:p>
          <a:endParaRPr lang="ru-RU"/>
        </a:p>
      </dgm:t>
    </dgm:pt>
    <dgm:pt modelId="{7A163B74-A3E0-4679-80E6-B3E906B32638}" type="pres">
      <dgm:prSet presAssocID="{BA87F2F7-2553-485D-992E-A93309D9091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9407FF5-DE1F-4D16-B2D5-60B27E207DFF}" type="pres">
      <dgm:prSet presAssocID="{BA87F2F7-2553-485D-992E-A93309D9091B}" presName="parentText" presStyleLbl="node1" presStyleIdx="4" presStyleCnt="5" custScaleX="132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C5A5-08BF-43C6-B759-5C778B2F1AFC}" type="pres">
      <dgm:prSet presAssocID="{BA87F2F7-2553-485D-992E-A93309D9091B}" presName="negativeSpace" presStyleCnt="0"/>
      <dgm:spPr/>
      <dgm:t>
        <a:bodyPr/>
        <a:lstStyle/>
        <a:p>
          <a:endParaRPr lang="ru-RU"/>
        </a:p>
      </dgm:t>
    </dgm:pt>
    <dgm:pt modelId="{40B5BC8A-1BAC-430C-A279-1883BB7C4628}" type="pres">
      <dgm:prSet presAssocID="{BA87F2F7-2553-485D-992E-A93309D9091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DD8A2-3A88-4750-B91F-2CF0B4A084B0}" type="presOf" srcId="{BA87F2F7-2553-485D-992E-A93309D9091B}" destId="{7A163B74-A3E0-4679-80E6-B3E906B32638}" srcOrd="0" destOrd="0" presId="urn:microsoft.com/office/officeart/2005/8/layout/list1"/>
    <dgm:cxn modelId="{5E0B4DEB-73AD-4109-9005-7720D2966E27}" type="presOf" srcId="{CCB0D5A0-615E-4DE3-9D29-A9E90E7C3A76}" destId="{6C7633A2-FB09-49E6-B44F-91918FD9F98D}" srcOrd="1" destOrd="0" presId="urn:microsoft.com/office/officeart/2005/8/layout/list1"/>
    <dgm:cxn modelId="{36BB8FDA-A280-46AF-98DF-039C75BCB334}" type="presOf" srcId="{BA87F2F7-2553-485D-992E-A93309D9091B}" destId="{59407FF5-DE1F-4D16-B2D5-60B27E207DFF}" srcOrd="1" destOrd="0" presId="urn:microsoft.com/office/officeart/2005/8/layout/list1"/>
    <dgm:cxn modelId="{E3FD2AFB-C8C8-44CC-9BF4-12837862395A}" type="presOf" srcId="{E623C454-8170-4C72-AACE-F9B9755A1628}" destId="{015897C4-B622-4DC9-9BE3-88974EF9C6BE}" srcOrd="0" destOrd="0" presId="urn:microsoft.com/office/officeart/2005/8/layout/list1"/>
    <dgm:cxn modelId="{4A4694F0-A8B5-4F09-A921-55F06BF65168}" type="presOf" srcId="{CCB0D5A0-615E-4DE3-9D29-A9E90E7C3A76}" destId="{8C23ABCE-0924-4E4B-A0EE-2BF6F29CA34A}" srcOrd="0" destOrd="0" presId="urn:microsoft.com/office/officeart/2005/8/layout/list1"/>
    <dgm:cxn modelId="{45DD9195-DA9C-4119-9744-47A5B33BF70B}" srcId="{315A11FE-F97D-46B2-B67B-BD04E4E40EFF}" destId="{CCB0D5A0-615E-4DE3-9D29-A9E90E7C3A76}" srcOrd="0" destOrd="0" parTransId="{80F8E241-DAF4-456C-AEC2-E0AC79942969}" sibTransId="{1E257985-8F69-47B7-8D56-3B139AC7EE99}"/>
    <dgm:cxn modelId="{9C92C938-23A9-497A-A354-B4BC3E6E17EF}" type="presOf" srcId="{8F6243D0-2867-411E-8417-FE53DE66BBE3}" destId="{E29E37DD-5109-44E2-A4F7-D8734F16C550}" srcOrd="0" destOrd="0" presId="urn:microsoft.com/office/officeart/2005/8/layout/list1"/>
    <dgm:cxn modelId="{CA0B5F64-FB6D-414C-8C50-A14C32C388DC}" type="presOf" srcId="{8F6243D0-2867-411E-8417-FE53DE66BBE3}" destId="{7226EA73-AE8B-4350-83E6-A2918564C4E6}" srcOrd="1" destOrd="0" presId="urn:microsoft.com/office/officeart/2005/8/layout/list1"/>
    <dgm:cxn modelId="{BAE39927-F56E-4870-91BF-89DDF9DDAE00}" srcId="{315A11FE-F97D-46B2-B67B-BD04E4E40EFF}" destId="{BA87F2F7-2553-485D-992E-A93309D9091B}" srcOrd="4" destOrd="0" parTransId="{E3E63672-ABEA-4081-90B0-CFBF671375B3}" sibTransId="{B6041CFE-7057-4F3B-90E7-DE22E6455758}"/>
    <dgm:cxn modelId="{16465DBD-4EC7-4361-9F7E-924C371A0A72}" type="presOf" srcId="{FEFF7C31-C71B-4637-A968-FD2AB228D4AC}" destId="{CE783ED7-5AE7-418C-9130-AD349628EE9E}" srcOrd="1" destOrd="0" presId="urn:microsoft.com/office/officeart/2005/8/layout/list1"/>
    <dgm:cxn modelId="{D7A93052-B580-4FF1-89E9-E8932BD8E99B}" srcId="{315A11FE-F97D-46B2-B67B-BD04E4E40EFF}" destId="{E623C454-8170-4C72-AACE-F9B9755A1628}" srcOrd="1" destOrd="0" parTransId="{5C7E659A-4B16-4D8E-9AD4-DD6346BA9236}" sibTransId="{079E27E1-B30D-48D5-9282-F280136C0735}"/>
    <dgm:cxn modelId="{2122D466-8F36-4557-A8EB-93C2A9939D13}" type="presOf" srcId="{E623C454-8170-4C72-AACE-F9B9755A1628}" destId="{8C81EB4A-1B39-48DF-841E-82F6BEECE308}" srcOrd="1" destOrd="0" presId="urn:microsoft.com/office/officeart/2005/8/layout/list1"/>
    <dgm:cxn modelId="{DA76F07D-1D77-4E09-8338-C4C88187E466}" type="presOf" srcId="{315A11FE-F97D-46B2-B67B-BD04E4E40EFF}" destId="{F3815786-5719-4E27-A470-3B518D5C55C8}" srcOrd="0" destOrd="0" presId="urn:microsoft.com/office/officeart/2005/8/layout/list1"/>
    <dgm:cxn modelId="{BF9D86F5-F4DC-4F72-83F2-2802BD986A2E}" type="presOf" srcId="{FEFF7C31-C71B-4637-A968-FD2AB228D4AC}" destId="{36C6B2AA-8DA4-4CFF-9C44-055B6F718358}" srcOrd="0" destOrd="0" presId="urn:microsoft.com/office/officeart/2005/8/layout/list1"/>
    <dgm:cxn modelId="{7C3C7C97-8E0F-4254-95AA-45E846107F04}" srcId="{315A11FE-F97D-46B2-B67B-BD04E4E40EFF}" destId="{8F6243D0-2867-411E-8417-FE53DE66BBE3}" srcOrd="2" destOrd="0" parTransId="{9DA84F41-0BDB-482B-A593-4454F0384FC5}" sibTransId="{5B9295B2-AD25-4D24-832E-65C1058A23E5}"/>
    <dgm:cxn modelId="{6DC803D2-A918-4A73-A534-3AB38041478C}" srcId="{315A11FE-F97D-46B2-B67B-BD04E4E40EFF}" destId="{FEFF7C31-C71B-4637-A968-FD2AB228D4AC}" srcOrd="3" destOrd="0" parTransId="{AC509BC8-5337-4777-91EA-89933E5F8C77}" sibTransId="{358E7E24-495B-48E7-AEE8-16D66ACC3D05}"/>
    <dgm:cxn modelId="{F90D5C7E-3401-4B9C-AB47-20CE539290BA}" type="presParOf" srcId="{F3815786-5719-4E27-A470-3B518D5C55C8}" destId="{088709B6-5CE6-462B-A140-81565B257400}" srcOrd="0" destOrd="0" presId="urn:microsoft.com/office/officeart/2005/8/layout/list1"/>
    <dgm:cxn modelId="{FBF40FDA-571B-49A3-B2DF-D81C0423F99D}" type="presParOf" srcId="{088709B6-5CE6-462B-A140-81565B257400}" destId="{8C23ABCE-0924-4E4B-A0EE-2BF6F29CA34A}" srcOrd="0" destOrd="0" presId="urn:microsoft.com/office/officeart/2005/8/layout/list1"/>
    <dgm:cxn modelId="{33BDA3BB-4EF1-42A3-B79E-B175A9FA72EA}" type="presParOf" srcId="{088709B6-5CE6-462B-A140-81565B257400}" destId="{6C7633A2-FB09-49E6-B44F-91918FD9F98D}" srcOrd="1" destOrd="0" presId="urn:microsoft.com/office/officeart/2005/8/layout/list1"/>
    <dgm:cxn modelId="{6B1E26AE-0C32-4ACF-ABAF-8EC5544A67DA}" type="presParOf" srcId="{F3815786-5719-4E27-A470-3B518D5C55C8}" destId="{94CA2DE3-8C66-4F58-8C26-0F8EC9367E34}" srcOrd="1" destOrd="0" presId="urn:microsoft.com/office/officeart/2005/8/layout/list1"/>
    <dgm:cxn modelId="{2EBFB516-9E08-45B9-A228-75A22313F29D}" type="presParOf" srcId="{F3815786-5719-4E27-A470-3B518D5C55C8}" destId="{A15C636E-ACDF-4BC7-9B08-F4274961EA39}" srcOrd="2" destOrd="0" presId="urn:microsoft.com/office/officeart/2005/8/layout/list1"/>
    <dgm:cxn modelId="{A80BAA21-6C6B-4079-A1D4-4E802A52CABB}" type="presParOf" srcId="{F3815786-5719-4E27-A470-3B518D5C55C8}" destId="{C2921169-20FA-4284-8FAE-FD2CC41C3005}" srcOrd="3" destOrd="0" presId="urn:microsoft.com/office/officeart/2005/8/layout/list1"/>
    <dgm:cxn modelId="{781387E5-957D-4FE1-8196-A708239FA2C0}" type="presParOf" srcId="{F3815786-5719-4E27-A470-3B518D5C55C8}" destId="{010DA604-5D4A-4EAE-97D4-1F5964A02929}" srcOrd="4" destOrd="0" presId="urn:microsoft.com/office/officeart/2005/8/layout/list1"/>
    <dgm:cxn modelId="{EABA0B0E-36E7-4265-B3D9-0BB293CC1C34}" type="presParOf" srcId="{010DA604-5D4A-4EAE-97D4-1F5964A02929}" destId="{015897C4-B622-4DC9-9BE3-88974EF9C6BE}" srcOrd="0" destOrd="0" presId="urn:microsoft.com/office/officeart/2005/8/layout/list1"/>
    <dgm:cxn modelId="{78D0FAC5-CDBD-40FD-8690-40685101C754}" type="presParOf" srcId="{010DA604-5D4A-4EAE-97D4-1F5964A02929}" destId="{8C81EB4A-1B39-48DF-841E-82F6BEECE308}" srcOrd="1" destOrd="0" presId="urn:microsoft.com/office/officeart/2005/8/layout/list1"/>
    <dgm:cxn modelId="{FD609C70-D739-4050-A924-4424F89A159B}" type="presParOf" srcId="{F3815786-5719-4E27-A470-3B518D5C55C8}" destId="{A2B6F866-95A4-4049-B0E1-1D483632A7E0}" srcOrd="5" destOrd="0" presId="urn:microsoft.com/office/officeart/2005/8/layout/list1"/>
    <dgm:cxn modelId="{22E05362-DD17-4A7C-B79F-9CD2C2D56E4F}" type="presParOf" srcId="{F3815786-5719-4E27-A470-3B518D5C55C8}" destId="{F7452257-6025-41FE-BBA7-88B3DE4B8981}" srcOrd="6" destOrd="0" presId="urn:microsoft.com/office/officeart/2005/8/layout/list1"/>
    <dgm:cxn modelId="{7398CA57-B2CB-4639-BD5E-D5AC761D4496}" type="presParOf" srcId="{F3815786-5719-4E27-A470-3B518D5C55C8}" destId="{7A1C4B39-291C-4A68-876C-52B2AFBF5FAE}" srcOrd="7" destOrd="0" presId="urn:microsoft.com/office/officeart/2005/8/layout/list1"/>
    <dgm:cxn modelId="{330A6E37-EC7A-4E37-90F5-6A403A706ED8}" type="presParOf" srcId="{F3815786-5719-4E27-A470-3B518D5C55C8}" destId="{A378DDB4-8149-417C-9240-821072C74343}" srcOrd="8" destOrd="0" presId="urn:microsoft.com/office/officeart/2005/8/layout/list1"/>
    <dgm:cxn modelId="{219D7327-DC1F-4A38-ADF0-E5CB8CBF94EE}" type="presParOf" srcId="{A378DDB4-8149-417C-9240-821072C74343}" destId="{E29E37DD-5109-44E2-A4F7-D8734F16C550}" srcOrd="0" destOrd="0" presId="urn:microsoft.com/office/officeart/2005/8/layout/list1"/>
    <dgm:cxn modelId="{2E2DCB9D-0E41-4A14-A94E-7CFC3D1F2EC3}" type="presParOf" srcId="{A378DDB4-8149-417C-9240-821072C74343}" destId="{7226EA73-AE8B-4350-83E6-A2918564C4E6}" srcOrd="1" destOrd="0" presId="urn:microsoft.com/office/officeart/2005/8/layout/list1"/>
    <dgm:cxn modelId="{28CAB0F5-EE31-46DC-B731-7FBCD06AE423}" type="presParOf" srcId="{F3815786-5719-4E27-A470-3B518D5C55C8}" destId="{B82E5BE8-1AB0-4497-A436-8CD8AC824048}" srcOrd="9" destOrd="0" presId="urn:microsoft.com/office/officeart/2005/8/layout/list1"/>
    <dgm:cxn modelId="{7C802403-05E4-416F-8AFB-C09FD2A9B0E0}" type="presParOf" srcId="{F3815786-5719-4E27-A470-3B518D5C55C8}" destId="{191F4AC2-1F5E-4427-916C-80E2C94B95F4}" srcOrd="10" destOrd="0" presId="urn:microsoft.com/office/officeart/2005/8/layout/list1"/>
    <dgm:cxn modelId="{769FE79B-10A1-40BF-B25F-18CF8F973977}" type="presParOf" srcId="{F3815786-5719-4E27-A470-3B518D5C55C8}" destId="{DB3AECFB-1EFA-4461-9067-8B92C8AE7AA9}" srcOrd="11" destOrd="0" presId="urn:microsoft.com/office/officeart/2005/8/layout/list1"/>
    <dgm:cxn modelId="{5188E8C1-7FE7-4D62-B8FC-CB5C46E9AE37}" type="presParOf" srcId="{F3815786-5719-4E27-A470-3B518D5C55C8}" destId="{5DB88FB6-59A0-4AC9-BDDF-7C5D8D21C947}" srcOrd="12" destOrd="0" presId="urn:microsoft.com/office/officeart/2005/8/layout/list1"/>
    <dgm:cxn modelId="{01E30D5E-C366-46CE-9914-8AFAA3254B65}" type="presParOf" srcId="{5DB88FB6-59A0-4AC9-BDDF-7C5D8D21C947}" destId="{36C6B2AA-8DA4-4CFF-9C44-055B6F718358}" srcOrd="0" destOrd="0" presId="urn:microsoft.com/office/officeart/2005/8/layout/list1"/>
    <dgm:cxn modelId="{6AD76979-512E-4CDD-B29E-93FBF0F93904}" type="presParOf" srcId="{5DB88FB6-59A0-4AC9-BDDF-7C5D8D21C947}" destId="{CE783ED7-5AE7-418C-9130-AD349628EE9E}" srcOrd="1" destOrd="0" presId="urn:microsoft.com/office/officeart/2005/8/layout/list1"/>
    <dgm:cxn modelId="{856ECEBB-B6A5-451B-BF1D-4AD5E17038D7}" type="presParOf" srcId="{F3815786-5719-4E27-A470-3B518D5C55C8}" destId="{EAE8FC88-F4E2-40CF-9C81-93F9B6AB5DB5}" srcOrd="13" destOrd="0" presId="urn:microsoft.com/office/officeart/2005/8/layout/list1"/>
    <dgm:cxn modelId="{D526B8F2-BD7D-4D86-9171-39128100390B}" type="presParOf" srcId="{F3815786-5719-4E27-A470-3B518D5C55C8}" destId="{DC58BB45-6266-44A1-8080-EC7D5308909D}" srcOrd="14" destOrd="0" presId="urn:microsoft.com/office/officeart/2005/8/layout/list1"/>
    <dgm:cxn modelId="{C385B3F9-E649-4FC7-AFFF-2506EBA4FFFD}" type="presParOf" srcId="{F3815786-5719-4E27-A470-3B518D5C55C8}" destId="{D7C6A9C0-AE37-4B24-B232-476E89BF7A46}" srcOrd="15" destOrd="0" presId="urn:microsoft.com/office/officeart/2005/8/layout/list1"/>
    <dgm:cxn modelId="{03C1CAA6-6EEE-4C5D-AB97-AD8B43FB2315}" type="presParOf" srcId="{F3815786-5719-4E27-A470-3B518D5C55C8}" destId="{8419E7CB-AE3F-4657-9A48-AC7E86A7FC3D}" srcOrd="16" destOrd="0" presId="urn:microsoft.com/office/officeart/2005/8/layout/list1"/>
    <dgm:cxn modelId="{E49283D1-ABA2-4A59-BE40-DE70982519D0}" type="presParOf" srcId="{8419E7CB-AE3F-4657-9A48-AC7E86A7FC3D}" destId="{7A163B74-A3E0-4679-80E6-B3E906B32638}" srcOrd="0" destOrd="0" presId="urn:microsoft.com/office/officeart/2005/8/layout/list1"/>
    <dgm:cxn modelId="{CBC9BCC2-780C-43BF-AAF5-3AB6B1DFE499}" type="presParOf" srcId="{8419E7CB-AE3F-4657-9A48-AC7E86A7FC3D}" destId="{59407FF5-DE1F-4D16-B2D5-60B27E207DFF}" srcOrd="1" destOrd="0" presId="urn:microsoft.com/office/officeart/2005/8/layout/list1"/>
    <dgm:cxn modelId="{5214F21A-DD67-4182-A9B3-CD0CF09E8D5B}" type="presParOf" srcId="{F3815786-5719-4E27-A470-3B518D5C55C8}" destId="{6F20C5A5-08BF-43C6-B759-5C778B2F1AFC}" srcOrd="17" destOrd="0" presId="urn:microsoft.com/office/officeart/2005/8/layout/list1"/>
    <dgm:cxn modelId="{3EC8776B-D953-4AF0-B722-65B476FFD995}" type="presParOf" srcId="{F3815786-5719-4E27-A470-3B518D5C55C8}" destId="{40B5BC8A-1BAC-430C-A279-1883BB7C46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58D5-B07B-44A9-BA93-839637E56FFE}">
      <dsp:nvSpPr>
        <dsp:cNvPr id="0" name=""/>
        <dsp:cNvSpPr/>
      </dsp:nvSpPr>
      <dsp:spPr>
        <a:xfrm>
          <a:off x="0" y="432045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повышение мотивации обучения</a:t>
          </a:r>
          <a:endParaRPr lang="ru-RU" sz="2500" kern="1200" dirty="0"/>
        </a:p>
      </dsp:txBody>
      <dsp:txXfrm>
        <a:off x="29271" y="461316"/>
        <a:ext cx="8366394" cy="541083"/>
      </dsp:txXfrm>
    </dsp:sp>
    <dsp:sp modelId="{EE2A7DAA-AAD3-42EA-8AE6-FE73C0789D9E}">
      <dsp:nvSpPr>
        <dsp:cNvPr id="0" name=""/>
        <dsp:cNvSpPr/>
      </dsp:nvSpPr>
      <dsp:spPr>
        <a:xfrm>
          <a:off x="0" y="1152129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способствуют развитию речи</a:t>
          </a:r>
          <a:endParaRPr lang="ru-RU" sz="2500" kern="1200" dirty="0"/>
        </a:p>
      </dsp:txBody>
      <dsp:txXfrm>
        <a:off x="29271" y="1181400"/>
        <a:ext cx="8366394" cy="541083"/>
      </dsp:txXfrm>
    </dsp:sp>
    <dsp:sp modelId="{BC5A87EE-A972-4898-917A-0B2CE25D7250}">
      <dsp:nvSpPr>
        <dsp:cNvPr id="0" name=""/>
        <dsp:cNvSpPr/>
      </dsp:nvSpPr>
      <dsp:spPr>
        <a:xfrm>
          <a:off x="0" y="1485862"/>
          <a:ext cx="842493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485862"/>
        <a:ext cx="8424936" cy="414000"/>
      </dsp:txXfrm>
    </dsp:sp>
    <dsp:sp modelId="{EDF70290-0BB1-48F5-9FA3-07CA52CBF7DE}">
      <dsp:nvSpPr>
        <dsp:cNvPr id="0" name=""/>
        <dsp:cNvSpPr/>
      </dsp:nvSpPr>
      <dsp:spPr>
        <a:xfrm>
          <a:off x="0" y="1872208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способствуют  </a:t>
          </a:r>
          <a:r>
            <a:rPr kumimoji="0" lang="ru-RU" sz="2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формированию логического мышления</a:t>
          </a:r>
          <a:endParaRPr lang="ru-RU" sz="2500" kern="1200" dirty="0"/>
        </a:p>
      </dsp:txBody>
      <dsp:txXfrm>
        <a:off x="29271" y="1901479"/>
        <a:ext cx="8366394" cy="541083"/>
      </dsp:txXfrm>
    </dsp:sp>
    <dsp:sp modelId="{23E3F2D7-F98E-4A78-9873-C2BA8F537C9B}">
      <dsp:nvSpPr>
        <dsp:cNvPr id="0" name=""/>
        <dsp:cNvSpPr/>
      </dsp:nvSpPr>
      <dsp:spPr>
        <a:xfrm>
          <a:off x="0" y="2571487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эмоционально развивают</a:t>
          </a:r>
          <a:endParaRPr kumimoji="0" lang="ru-RU" sz="25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9271" y="2600758"/>
        <a:ext cx="8366394" cy="541083"/>
      </dsp:txXfrm>
    </dsp:sp>
    <dsp:sp modelId="{1F9D75D1-C5DF-4457-8A61-B2E545D9364D}">
      <dsp:nvSpPr>
        <dsp:cNvPr id="0" name=""/>
        <dsp:cNvSpPr/>
      </dsp:nvSpPr>
      <dsp:spPr>
        <a:xfrm>
          <a:off x="0" y="3243112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latin typeface="Arial" pitchFamily="34" charset="0"/>
              <a:ea typeface="Times New Roman" pitchFamily="18" charset="0"/>
              <a:cs typeface="Arial" pitchFamily="34" charset="0"/>
            </a:rPr>
            <a:t>углубляют выводы, наблюдения воспитанников</a:t>
          </a:r>
          <a:endParaRPr lang="ru-RU" sz="2500" kern="1200" dirty="0"/>
        </a:p>
      </dsp:txBody>
      <dsp:txXfrm>
        <a:off x="29271" y="3272383"/>
        <a:ext cx="8366394" cy="541083"/>
      </dsp:txXfrm>
    </dsp:sp>
    <dsp:sp modelId="{786912E8-4895-4B5B-90BD-F1DFB9395B68}">
      <dsp:nvSpPr>
        <dsp:cNvPr id="0" name=""/>
        <dsp:cNvSpPr/>
      </dsp:nvSpPr>
      <dsp:spPr>
        <a:xfrm>
          <a:off x="0" y="3914737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расширяют кругозор</a:t>
          </a:r>
          <a:endParaRPr lang="ru-RU" sz="2500" kern="1200" dirty="0"/>
        </a:p>
      </dsp:txBody>
      <dsp:txXfrm>
        <a:off x="29271" y="3944008"/>
        <a:ext cx="8366394" cy="541083"/>
      </dsp:txXfrm>
    </dsp:sp>
    <dsp:sp modelId="{EE169ED9-73A8-4F77-A641-61FB2FC15A0A}">
      <dsp:nvSpPr>
        <dsp:cNvPr id="0" name=""/>
        <dsp:cNvSpPr/>
      </dsp:nvSpPr>
      <dsp:spPr>
        <a:xfrm>
          <a:off x="0" y="4586362"/>
          <a:ext cx="8424936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5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снимают перенапряжение, перегрузку</a:t>
          </a:r>
          <a:endParaRPr lang="ru-RU" sz="2500" kern="1200" dirty="0"/>
        </a:p>
      </dsp:txBody>
      <dsp:txXfrm>
        <a:off x="29271" y="4615633"/>
        <a:ext cx="8366394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A7984-4571-400D-93AA-EA21D4560FFE}">
      <dsp:nvSpPr>
        <dsp:cNvPr id="0" name=""/>
        <dsp:cNvSpPr/>
      </dsp:nvSpPr>
      <dsp:spPr>
        <a:xfrm>
          <a:off x="0" y="507098"/>
          <a:ext cx="8064896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4224D-9983-4759-BFDF-FF5D9D997657}">
      <dsp:nvSpPr>
        <dsp:cNvPr id="0" name=""/>
        <dsp:cNvSpPr/>
      </dsp:nvSpPr>
      <dsp:spPr>
        <a:xfrm>
          <a:off x="428842" y="0"/>
          <a:ext cx="7221235" cy="1038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Синтез содержания изучаемого материала, теоретического и практического обучения;</a:t>
          </a:r>
          <a:endParaRPr lang="ru-RU" sz="2000" kern="1200" dirty="0"/>
        </a:p>
      </dsp:txBody>
      <dsp:txXfrm>
        <a:off x="479542" y="50700"/>
        <a:ext cx="7119835" cy="937204"/>
      </dsp:txXfrm>
    </dsp:sp>
    <dsp:sp modelId="{C8572B73-FD53-488B-9BA1-0381F68B9E66}">
      <dsp:nvSpPr>
        <dsp:cNvPr id="0" name=""/>
        <dsp:cNvSpPr/>
      </dsp:nvSpPr>
      <dsp:spPr>
        <a:xfrm>
          <a:off x="0" y="2276138"/>
          <a:ext cx="8064896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560A9-C178-46B7-B907-A0DFD8A10096}">
      <dsp:nvSpPr>
        <dsp:cNvPr id="0" name=""/>
        <dsp:cNvSpPr/>
      </dsp:nvSpPr>
      <dsp:spPr>
        <a:xfrm>
          <a:off x="403244" y="1700498"/>
          <a:ext cx="7110641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Синтез предметов образовательного цикла между собой;</a:t>
          </a:r>
          <a:endParaRPr lang="ru-RU" sz="2000" kern="1200" dirty="0"/>
        </a:p>
      </dsp:txBody>
      <dsp:txXfrm>
        <a:off x="459445" y="1756699"/>
        <a:ext cx="6998239" cy="1038878"/>
      </dsp:txXfrm>
    </dsp:sp>
    <dsp:sp modelId="{554F2456-6B5C-456B-A723-47F286DA9BA8}">
      <dsp:nvSpPr>
        <dsp:cNvPr id="0" name=""/>
        <dsp:cNvSpPr/>
      </dsp:nvSpPr>
      <dsp:spPr>
        <a:xfrm>
          <a:off x="0" y="4045178"/>
          <a:ext cx="8064896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87B0-5D01-45F3-BF30-240A13D3AC0C}">
      <dsp:nvSpPr>
        <dsp:cNvPr id="0" name=""/>
        <dsp:cNvSpPr/>
      </dsp:nvSpPr>
      <dsp:spPr>
        <a:xfrm>
          <a:off x="403244" y="3469538"/>
          <a:ext cx="7229590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Деятельности двух и более педагогов и </a:t>
          </a:r>
          <a:r>
            <a:rPr kumimoji="0" lang="ru-RU" sz="2000" b="0" i="0" u="none" strike="noStrike" kern="1200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др</a:t>
          </a:r>
          <a:endParaRPr lang="ru-RU" sz="2000" kern="1200" dirty="0"/>
        </a:p>
      </dsp:txBody>
      <dsp:txXfrm>
        <a:off x="459445" y="3525739"/>
        <a:ext cx="7117188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636E-ACDF-4BC7-9B08-F4274961EA39}">
      <dsp:nvSpPr>
        <dsp:cNvPr id="0" name=""/>
        <dsp:cNvSpPr/>
      </dsp:nvSpPr>
      <dsp:spPr>
        <a:xfrm>
          <a:off x="0" y="349664"/>
          <a:ext cx="8208912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633A2-FB09-49E6-B44F-91918FD9F98D}">
      <dsp:nvSpPr>
        <dsp:cNvPr id="0" name=""/>
        <dsp:cNvSpPr/>
      </dsp:nvSpPr>
      <dsp:spPr>
        <a:xfrm>
          <a:off x="410445" y="10184"/>
          <a:ext cx="75387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дидактический материал соответствует замыслу</a:t>
          </a:r>
          <a:endParaRPr lang="ru-RU" sz="2000" kern="1200" dirty="0"/>
        </a:p>
      </dsp:txBody>
      <dsp:txXfrm>
        <a:off x="443589" y="43328"/>
        <a:ext cx="7472432" cy="612672"/>
      </dsp:txXfrm>
    </dsp:sp>
    <dsp:sp modelId="{F7452257-6025-41FE-BBA7-88B3DE4B8981}">
      <dsp:nvSpPr>
        <dsp:cNvPr id="0" name=""/>
        <dsp:cNvSpPr/>
      </dsp:nvSpPr>
      <dsp:spPr>
        <a:xfrm>
          <a:off x="0" y="1392944"/>
          <a:ext cx="8208912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1EB4A-1B39-48DF-841E-82F6BEECE308}">
      <dsp:nvSpPr>
        <dsp:cNvPr id="0" name=""/>
        <dsp:cNvSpPr/>
      </dsp:nvSpPr>
      <dsp:spPr>
        <a:xfrm>
          <a:off x="410445" y="1053464"/>
          <a:ext cx="7546419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подчинено авторскому замыслу</a:t>
          </a:r>
          <a:endParaRPr lang="ru-RU" sz="2000" kern="1200" dirty="0"/>
        </a:p>
      </dsp:txBody>
      <dsp:txXfrm>
        <a:off x="443589" y="1086608"/>
        <a:ext cx="7480131" cy="612672"/>
      </dsp:txXfrm>
    </dsp:sp>
    <dsp:sp modelId="{191F4AC2-1F5E-4427-916C-80E2C94B95F4}">
      <dsp:nvSpPr>
        <dsp:cNvPr id="0" name=""/>
        <dsp:cNvSpPr/>
      </dsp:nvSpPr>
      <dsp:spPr>
        <a:xfrm>
          <a:off x="0" y="2436224"/>
          <a:ext cx="8208912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6EA73-AE8B-4350-83E6-A2918564C4E6}">
      <dsp:nvSpPr>
        <dsp:cNvPr id="0" name=""/>
        <dsp:cNvSpPr/>
      </dsp:nvSpPr>
      <dsp:spPr>
        <a:xfrm>
          <a:off x="306832" y="2096879"/>
          <a:ext cx="771564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составляет единое целое</a:t>
          </a:r>
          <a:endParaRPr lang="ru-RU" sz="2000" kern="1200" dirty="0"/>
        </a:p>
      </dsp:txBody>
      <dsp:txXfrm>
        <a:off x="339976" y="2130023"/>
        <a:ext cx="7649358" cy="612672"/>
      </dsp:txXfrm>
    </dsp:sp>
    <dsp:sp modelId="{DC58BB45-6266-44A1-8080-EC7D5308909D}">
      <dsp:nvSpPr>
        <dsp:cNvPr id="0" name=""/>
        <dsp:cNvSpPr/>
      </dsp:nvSpPr>
      <dsp:spPr>
        <a:xfrm>
          <a:off x="0" y="3479504"/>
          <a:ext cx="8208912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83ED7-5AE7-418C-9130-AD349628EE9E}">
      <dsp:nvSpPr>
        <dsp:cNvPr id="0" name=""/>
        <dsp:cNvSpPr/>
      </dsp:nvSpPr>
      <dsp:spPr>
        <a:xfrm>
          <a:off x="410445" y="3140024"/>
          <a:ext cx="762192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смысловая связанность этапов</a:t>
          </a:r>
          <a:endParaRPr lang="ru-RU" sz="2000" kern="1200" dirty="0"/>
        </a:p>
      </dsp:txBody>
      <dsp:txXfrm>
        <a:off x="443589" y="3173168"/>
        <a:ext cx="7555637" cy="612672"/>
      </dsp:txXfrm>
    </dsp:sp>
    <dsp:sp modelId="{40B5BC8A-1BAC-430C-A279-1883BB7C4628}">
      <dsp:nvSpPr>
        <dsp:cNvPr id="0" name=""/>
        <dsp:cNvSpPr/>
      </dsp:nvSpPr>
      <dsp:spPr>
        <a:xfrm>
          <a:off x="0" y="4522784"/>
          <a:ext cx="8208912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7FF5-DE1F-4D16-B2D5-60B27E207DFF}">
      <dsp:nvSpPr>
        <dsp:cNvPr id="0" name=""/>
        <dsp:cNvSpPr/>
      </dsp:nvSpPr>
      <dsp:spPr>
        <a:xfrm>
          <a:off x="410445" y="4183304"/>
          <a:ext cx="76218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этапы и компоненты занятия находится в </a:t>
          </a:r>
          <a:r>
            <a:rPr kumimoji="0" lang="ru-RU" sz="2000" b="0" i="0" u="none" strike="noStrike" kern="1200" cap="none" normalizeH="0" baseline="0" dirty="0" err="1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логическо-структурной</a:t>
          </a:r>
          <a:r>
            <a:rPr kumimoji="0" lang="ru-RU" sz="2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зависимости</a:t>
          </a:r>
          <a:endParaRPr lang="ru-RU" sz="2000" kern="1200" dirty="0"/>
        </a:p>
      </dsp:txBody>
      <dsp:txXfrm>
        <a:off x="443589" y="4216448"/>
        <a:ext cx="755552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A2D6F7-CB6B-4A0E-A6BD-7C2434DFAF8D}" type="datetimeFigureOut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F8EE14-241A-41D4-A88E-F39303062B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44/f3/4c/44f34c170f530f77d432188a3b7832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5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913349"/>
            <a:ext cx="7128792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интегрированного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занятия в ДОУ 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Ст. </a:t>
            </a:r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воспитатель: </a:t>
            </a:r>
            <a:endParaRPr lang="ru-RU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С.В</a:t>
            </a:r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Утенина</a:t>
            </a:r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45224"/>
            <a:ext cx="8748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                         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604719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</a:t>
            </a:r>
            <a:r>
              <a:rPr kumimoji="0" lang="ru-RU" sz="1800" b="1" i="0" u="none" strike="noStrike" normalizeH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казенное дошкольное образовательное учреждение «</a:t>
            </a:r>
            <a:r>
              <a:rPr kumimoji="0" lang="ru-RU" sz="1800" b="1" i="0" u="none" strike="noStrike" normalizeH="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Большемуртинский</a:t>
            </a:r>
            <a:r>
              <a:rPr kumimoji="0" lang="ru-RU" sz="1800" b="1" i="0" u="none" strike="noStrike" normalizeH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normalizeH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сад № 2»</a:t>
            </a:r>
            <a:endParaRPr kumimoji="0" lang="ru-RU" sz="1800" b="1" i="0" u="none" strike="noStrike" normalizeH="0" baseline="0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440216" cy="367240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b="1" cap="none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4664"/>
            <a:ext cx="741682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Учет возрастных особенностей детей</a:t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</a:rPr>
              <a:t> при проведении интегрированных занятий</a:t>
            </a:r>
          </a:p>
          <a:p>
            <a:pPr algn="ctr"/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3200" dirty="0" smtClean="0">
                <a:ln/>
              </a:rPr>
              <a:t>Возрастных ограничений для проведения интегрированных занятий с детьми нет. </a:t>
            </a:r>
            <a:endParaRPr lang="ru-RU" sz="3200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709681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Закономерности 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11560" y="134076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440216" cy="367240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b="1" cap="none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813690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Педагогические возможности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27687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формирование в единстве знаний и умений;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коммуникативность</a:t>
            </a:r>
            <a:r>
              <a:rPr lang="ru-RU" sz="3200" dirty="0" smtClean="0"/>
              <a:t> умений;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повышение интереса к учению;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снятие напряженности, страха, неуверенности.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Тематическая неделя по лексической теме</a:t>
            </a:r>
          </a:p>
          <a:p>
            <a:pPr algn="ctr"/>
            <a:r>
              <a:rPr lang="ru-RU" sz="2800" dirty="0" smtClean="0"/>
              <a:t>«Дикие животные и птицы»</a:t>
            </a:r>
          </a:p>
          <a:p>
            <a:pPr algn="ctr"/>
            <a:r>
              <a:rPr lang="ru-RU" sz="3600" dirty="0" smtClean="0"/>
              <a:t>Тема непосредственно-образовательной деятельности</a:t>
            </a:r>
          </a:p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«Сказочная птица - лебедь»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838842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4400" b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</a:t>
            </a:r>
            <a:endParaRPr lang="ru-RU" sz="1600" b="1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stihi.ru/photos/lebedandsw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645526"/>
            <a:ext cx="4608512" cy="321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79768" cy="1340768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C:\Users\Света\Desktop\интегрированное занятие\Новая папка\лебедь\DSCN0252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868144" cy="4581128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вета\Desktop\интегрированное занятие\Новая папка\лебедь\DSCN02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2" cy="367240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51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4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:\Users\Света\Desktop\интегрированное занятие\Новая папка\лебедь\DSCN02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537520"/>
            <a:ext cx="536510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вета\Desktop\интегрированное занятие\Новая папка\лебедь\DSCN02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6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cap="none" dirty="0" smtClean="0">
                <a:ln/>
                <a:solidFill>
                  <a:schemeClr val="accent3"/>
                </a:solidFill>
              </a:rPr>
              <a:t>Интегрированное занятие  –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соединяет знания из разных образовательных областей на равноправной  основе, </a:t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>дополняя друг друга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836712"/>
            <a:ext cx="64624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 smtClean="0">
                <a:ln/>
                <a:solidFill>
                  <a:schemeClr val="accent3"/>
                </a:solidFill>
              </a:rPr>
              <a:t>Интегра́ция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(от лат.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integratio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— «соединение») — процесс объединения частей в целое.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548680"/>
            <a:ext cx="712879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:\Users\Света\Desktop\интегрированное занятие\Новая папка\лебедь\DSCN02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402681"/>
            <a:ext cx="5940425" cy="445531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вета\Desktop\интегрированное занятие\Новая папка\лебедь\DSCN02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436096" cy="400506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6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лебедь\DSCN02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716016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лебедь\DSCN02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119" y="0"/>
            <a:ext cx="5472881" cy="412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5208"/>
            <a:ext cx="5123723" cy="384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Пример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/>
              <a:t>Тематическая неделя по лексической теме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/>
              <a:t>«Предметы домашнего обихода. Посуда»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600" dirty="0" smtClean="0"/>
              <a:t>Тема непосредственно-образовательной деятельности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600" b="1" dirty="0" smtClean="0">
                <a:solidFill>
                  <a:schemeClr val="accent3"/>
                </a:solidFill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Поможем Федоре»</a:t>
            </a:r>
            <a:endParaRPr lang="ru-RU" sz="3600" dirty="0" smtClean="0"/>
          </a:p>
        </p:txBody>
      </p:sp>
      <p:pic>
        <p:nvPicPr>
          <p:cNvPr id="1026" name="Picture 2" descr="https://i.ytimg.com/vi/3ivDtuWvsfg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3567112"/>
            <a:ext cx="5544616" cy="311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федора\DSCN02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320" y="0"/>
            <a:ext cx="4739680" cy="3554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федора\DSCN02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86814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60907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28248" cy="86409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/>
                <a:solidFill>
                  <a:schemeClr val="accent3"/>
                </a:solidFill>
                <a:latin typeface="Arial Black" pitchFamily="34" charset="0"/>
                <a:cs typeface="Arial" pitchFamily="34" charset="0"/>
              </a:rPr>
              <a:t>Потребность</a:t>
            </a:r>
            <a:r>
              <a:rPr lang="ru-RU" sz="3600" b="1" cap="none" dirty="0" smtClean="0">
                <a:ln/>
                <a:solidFill>
                  <a:schemeClr val="accent3"/>
                </a:solidFill>
              </a:rPr>
              <a:t> 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</a:rPr>
              <a:t>мир познаётся детьми в своём  многообразии и единстве;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</a:rPr>
              <a:t> развивают потенциал  воспитанников, побуждают к активному познанию окружающей действительности;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</a:rPr>
              <a:t>форма проведения  нестандартна, интересна;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</a:rPr>
              <a:t>возможность для творчества педагога.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федора\DSCN02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39" cy="371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федора\DSCN0237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068960"/>
            <a:ext cx="5940425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федора\DSCN02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161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федора\DSCN023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88640"/>
            <a:ext cx="5940425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федора\DSCN02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федора\DSCN02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5076056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федора\DSCN02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873" cy="383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федора\DSCN0240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068960"/>
            <a:ext cx="5940425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332656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Пример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/>
              <a:t>Тематическая неделя по лексической теме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/>
              <a:t>«Домашние животные и птицы»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600" dirty="0" smtClean="0"/>
              <a:t>Тема непосредственно-образовательной деятельности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600" b="1" dirty="0" smtClean="0">
                <a:solidFill>
                  <a:schemeClr val="accent3"/>
                </a:solidFill>
              </a:rPr>
              <a:t>«Приключение Цыпленка»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0-tub-ru.yandex.net/i?id=31d2549a302234ab7f04c5bd580bcf51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09999"/>
            <a:ext cx="303847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118_112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4644"/>
            <a:ext cx="8280920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118_1141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143" y="2852936"/>
            <a:ext cx="5256857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ясли\IMG_20191118_1139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470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446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7128"/>
            <a:ext cx="3779912" cy="548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118_1131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ясли\IMG_20191118_11323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44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а\Desktop\интегрированное занятие\Новая папка\ясли\IMG_20191118_11332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4248472" cy="255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76672"/>
            <a:ext cx="87129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4800" b="1" dirty="0" smtClean="0">
                <a:ln/>
                <a:solidFill>
                  <a:schemeClr val="accent3"/>
                </a:solidFill>
                <a:cs typeface="Arial" pitchFamily="34" charset="0"/>
              </a:rPr>
              <a:t>Преимущества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323528" y="1268760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118_1136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7280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118_1129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9634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ясли\IMG_20191118_1130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95232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а\Desktop\интегрированное занятие\Новая папка\ясли\IMG_20191118_11311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52028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3501008"/>
            <a:ext cx="5919936" cy="1143000"/>
          </a:xfrm>
        </p:spPr>
        <p:txBody>
          <a:bodyPr>
            <a:normAutofit/>
          </a:bodyPr>
          <a:lstStyle/>
          <a:p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Света\Desktop\интегрированное занятие\Новая папка\ясли\IMG_20191015_0949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интегрированное занятие\Новая папка\ясли\IMG_20191015_0949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5" y="2996953"/>
            <a:ext cx="543609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1462" y="5229200"/>
            <a:ext cx="8618091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Интегрированные занятия – </a:t>
            </a:r>
          </a:p>
          <a:p>
            <a:pPr algn="ctr"/>
            <a:r>
              <a:rPr lang="ru-RU" dirty="0" smtClean="0"/>
              <a:t>это прекрасная возможность дать детям знания, которых нет в программе, </a:t>
            </a:r>
          </a:p>
          <a:p>
            <a:pPr algn="ctr"/>
            <a:r>
              <a:rPr lang="ru-RU" dirty="0" smtClean="0"/>
              <a:t>но которые предусмотрены Базовым компонентом. 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6905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11884"/>
            <a:ext cx="3429322" cy="283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F:\фото зимующие птицы\DSCN44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3923710" cy="294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28248" cy="86409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/>
                <a:solidFill>
                  <a:schemeClr val="accent3"/>
                </a:solidFill>
              </a:rPr>
              <a:t> Характеристика </a:t>
            </a:r>
            <a:endParaRPr lang="ru-RU" sz="4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7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использованием </a:t>
            </a:r>
            <a:r>
              <a:rPr lang="ru-RU" sz="2800" dirty="0" err="1" smtClean="0"/>
              <a:t>межпредметных</a:t>
            </a:r>
            <a:r>
              <a:rPr lang="ru-RU" sz="2800" dirty="0" smtClean="0"/>
              <a:t> связей;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структурирование материала осуществляется через горизонтальный </a:t>
            </a:r>
            <a:r>
              <a:rPr lang="ru-RU" sz="2800" dirty="0" err="1" smtClean="0"/>
              <a:t>тематизм</a:t>
            </a:r>
            <a:r>
              <a:rPr lang="ru-RU" sz="28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форма имеет смешанную структуру;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предметом анализа выступают многоплановые объекты, сохраняется самостоятельность каждого раздела со своими целями, задачами, программой.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188640"/>
            <a:ext cx="732578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особенность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99592" y="1124744"/>
          <a:ext cx="8064896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26443" y="260648"/>
            <a:ext cx="6481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Методы и приёмы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7704856" cy="48320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проблемные ситуации и вопросы,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логические задачи,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экспериментирование,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моделирование,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сравнительный анализ,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сопоставление,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поиск,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эвристическая деятельность,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заданий типа</a:t>
            </a:r>
          </a:p>
          <a:p>
            <a:r>
              <a:rPr lang="ru-RU" sz="2800" dirty="0" smtClean="0"/>
              <a:t> «докажи»,</a:t>
            </a:r>
          </a:p>
          <a:p>
            <a:r>
              <a:rPr lang="ru-RU" sz="2800" dirty="0" smtClean="0"/>
              <a:t> «объясни», «как ты узнал?»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20220" cy="27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0"/>
            <a:ext cx="9144000" cy="682595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2205445"/>
            <a:ext cx="806489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Четкость, компактность, сжатость.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Продуманность и логическая взаимосвязь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14300" algn="l"/>
              </a:tabLs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Большая информативная ёмкость.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Систематичность и доступность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изложения.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488" y="26799"/>
            <a:ext cx="84249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Требования к подбору программного материала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Света\Desktop\IMG_00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825" y="4229868"/>
            <a:ext cx="3504175" cy="262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6"/>
            <a:ext cx="9144000" cy="682595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440216" cy="3672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2700" b="1" dirty="0" smtClean="0">
                <a:solidFill>
                  <a:schemeClr val="tx1"/>
                </a:solidFill>
              </a:rPr>
              <a:t>I. </a:t>
            </a:r>
            <a:r>
              <a:rPr lang="ru-RU" sz="2700" b="1" dirty="0" smtClean="0">
                <a:solidFill>
                  <a:srgbClr val="C00000"/>
                </a:solidFill>
              </a:rPr>
              <a:t>Вводная</a:t>
            </a:r>
            <a:r>
              <a:rPr lang="ru-RU" sz="2700" b="1" dirty="0" smtClean="0">
                <a:solidFill>
                  <a:schemeClr val="tx1"/>
                </a:solidFill>
              </a:rPr>
              <a:t> -  перед детьми разыгрывается ситуация, требующая поиска решений.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en-US" sz="2700" b="1" dirty="0" smtClean="0">
                <a:solidFill>
                  <a:schemeClr val="tx1"/>
                </a:solidFill>
              </a:rPr>
              <a:t>II. </a:t>
            </a:r>
            <a:r>
              <a:rPr lang="ru-RU" sz="2700" b="1" dirty="0" smtClean="0">
                <a:solidFill>
                  <a:srgbClr val="C00000"/>
                </a:solidFill>
              </a:rPr>
              <a:t>Основная часть </a:t>
            </a:r>
            <a:r>
              <a:rPr lang="ru-RU" sz="2700" b="1" dirty="0" smtClean="0">
                <a:solidFill>
                  <a:schemeClr val="tx1"/>
                </a:solidFill>
              </a:rPr>
              <a:t>- детям дается новая информация из разных разделов программы, при помощи которой эти решения можно найти. 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III. </a:t>
            </a:r>
            <a:r>
              <a:rPr lang="ru-RU" sz="2700" b="1" dirty="0" smtClean="0">
                <a:solidFill>
                  <a:srgbClr val="C00000"/>
                </a:solidFill>
              </a:rPr>
              <a:t>Заключительная часть </a:t>
            </a:r>
            <a:r>
              <a:rPr lang="ru-RU" sz="2700" b="1" dirty="0" smtClean="0">
                <a:solidFill>
                  <a:schemeClr val="tx1"/>
                </a:solidFill>
              </a:rPr>
              <a:t>– творческая  деятельность по закреплению и запоминанию изученного материала в любой ее форме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b="1" cap="none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4664"/>
            <a:ext cx="85689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Структура </a:t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</a:rPr>
              <a:t>интегрированных занятий 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1566</TotalTime>
  <Words>375</Words>
  <Application>Microsoft Office PowerPoint</Application>
  <PresentationFormat>Экран (4:3)</PresentationFormat>
  <Paragraphs>92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Эркер</vt:lpstr>
      <vt:lpstr>Презентация PowerPoint</vt:lpstr>
      <vt:lpstr>Интегрированное занятие  – соединяет знания из разных образовательных областей на равноправной  основе,  дополняя друг друга</vt:lpstr>
      <vt:lpstr>Потребность </vt:lpstr>
      <vt:lpstr>Презентация PowerPoint</vt:lpstr>
      <vt:lpstr> Характеристика </vt:lpstr>
      <vt:lpstr>Презентация PowerPoint</vt:lpstr>
      <vt:lpstr>Презентация PowerPoint</vt:lpstr>
      <vt:lpstr>Презентация PowerPoint</vt:lpstr>
      <vt:lpstr>   I. Вводная -  перед детьми разыгрывается ситуация, требующая поиска решений.   II. Основная часть - детям дается новая информация из разных разделов программы, при помощи которой эти решения можно найти.   III. Заключительная часть – творческая  деятельность по закреплению и запоминанию изученного материала в любой ее форме </vt:lpstr>
      <vt:lpstr>    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Болобкова</dc:creator>
  <cp:lastModifiedBy>Татьяна</cp:lastModifiedBy>
  <cp:revision>115</cp:revision>
  <dcterms:created xsi:type="dcterms:W3CDTF">2015-04-30T11:35:46Z</dcterms:created>
  <dcterms:modified xsi:type="dcterms:W3CDTF">2022-03-13T08:23:01Z</dcterms:modified>
</cp:coreProperties>
</file>