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9"/>
  </p:notesMasterIdLst>
  <p:handoutMasterIdLst>
    <p:handoutMasterId r:id="rId20"/>
  </p:handoutMasterIdLst>
  <p:sldIdLst>
    <p:sldId id="256" r:id="rId3"/>
    <p:sldId id="257" r:id="rId4"/>
    <p:sldId id="272" r:id="rId5"/>
    <p:sldId id="258" r:id="rId6"/>
    <p:sldId id="273" r:id="rId7"/>
    <p:sldId id="259" r:id="rId8"/>
    <p:sldId id="274" r:id="rId9"/>
    <p:sldId id="262" r:id="rId10"/>
    <p:sldId id="280" r:id="rId11"/>
    <p:sldId id="281" r:id="rId12"/>
    <p:sldId id="264" r:id="rId13"/>
    <p:sldId id="266" r:id="rId14"/>
    <p:sldId id="267" r:id="rId15"/>
    <p:sldId id="282" r:id="rId16"/>
    <p:sldId id="283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74" autoAdjust="0"/>
    <p:restoredTop sz="94660"/>
  </p:normalViewPr>
  <p:slideViewPr>
    <p:cSldViewPr>
      <p:cViewPr>
        <p:scale>
          <a:sx n="62" d="100"/>
          <a:sy n="62" d="100"/>
        </p:scale>
        <p:origin x="-1554" y="-6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2088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A3D76A-875B-4F1B-A7D4-99646019C7C6}" type="datetimeFigureOut">
              <a:rPr lang="ru-RU" smtClean="0"/>
              <a:pPr/>
              <a:t>10.01.2022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392612-70A5-4497-A73D-FA082255AF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978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D774D8-0BED-481B-B0ED-8ABBC860A072}" type="datetimeFigureOut">
              <a:rPr lang="ru-RU" smtClean="0"/>
              <a:pPr/>
              <a:t>10.01.2022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916A70-7C62-42D6-A168-EC3E2FD851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537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16A70-7C62-42D6-A168-EC3E2FD851D9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165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rtific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8077200" cy="338554"/>
          </a:xfrm>
          <a:prstGeom prst="rect">
            <a:avLst/>
          </a:prstGeom>
        </p:spPr>
        <p:txBody>
          <a:bodyPr wrap="square" lIns="91440" tIns="45720" rIns="91440" bIns="45720" anchor="t" anchorCtr="0">
            <a:normAutofit/>
          </a:bodyPr>
          <a:lstStyle>
            <a:lvl1pPr>
              <a:defRPr sz="16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533400" y="2675692"/>
            <a:ext cx="8077200" cy="769441"/>
          </a:xfrm>
          <a:prstGeom prst="rect">
            <a:avLst/>
          </a:prstGeom>
        </p:spPr>
        <p:txBody>
          <a:bodyPr wrap="square" lIns="91440" tIns="45720" rIns="91440" bIns="45720" anchor="t" anchorCtr="0">
            <a:noAutofit/>
          </a:bodyPr>
          <a:lstStyle>
            <a:lvl1pPr marL="0" indent="0" algn="ctr">
              <a:buNone/>
              <a:defRPr sz="4800"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533400" y="2209800"/>
            <a:ext cx="8077200" cy="307777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None/>
              <a:defRPr sz="1200">
                <a:solidFill>
                  <a:schemeClr val="tx2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533400" y="3578423"/>
            <a:ext cx="8077200" cy="764977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None/>
              <a:defRPr sz="1200">
                <a:solidFill>
                  <a:schemeClr val="tx2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50292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E43258E-B84F-43BF-88EB-FBEA0EE45A76}" type="datetime4">
              <a:rPr lang="ru-RU" smtClean="0"/>
              <a:pPr/>
              <a:t>10 января 2022 г.</a:t>
            </a:fld>
            <a:endParaRPr lang="ru-RU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0" y="50292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Signature of Teacher</a:t>
            </a:r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71600" y="50292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3258E-B84F-43BF-88EB-FBEA0EE45A76}" type="datetime4">
              <a:rPr lang="ru-RU" smtClean="0"/>
              <a:pPr/>
              <a:t>10 января 2022 г.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05400" y="50292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Signature of Teacher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ctrTitle"/>
          </p:nvPr>
        </p:nvSpPr>
        <p:spPr>
          <a:xfrm>
            <a:off x="395536" y="2273582"/>
            <a:ext cx="8604956" cy="1325586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Познавательный проект </a:t>
            </a:r>
            <a:br>
              <a:rPr lang="ru-RU" sz="3600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«Домашние животные»</a:t>
            </a:r>
            <a:endParaRPr lang="ru-RU" sz="3600" dirty="0">
              <a:solidFill>
                <a:srgbClr val="FF000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3"/>
          </p:nvPr>
        </p:nvSpPr>
        <p:spPr>
          <a:xfrm>
            <a:off x="5076056" y="3841343"/>
            <a:ext cx="3822576" cy="1224136"/>
          </a:xfrm>
        </p:spPr>
        <p:txBody>
          <a:bodyPr>
            <a:normAutofit/>
          </a:bodyPr>
          <a:lstStyle/>
          <a:p>
            <a:pPr algn="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Выполнил воспитатель 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группы</a:t>
            </a:r>
          </a:p>
          <a:p>
            <a:pPr algn="r"/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раннего возраста – </a:t>
            </a:r>
          </a:p>
          <a:p>
            <a:pPr algn="r"/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младшей группы:</a:t>
            </a:r>
          </a:p>
          <a:p>
            <a:pPr algn="r"/>
            <a:r>
              <a:rPr lang="ru-RU" sz="1600" b="1" i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Войткевич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Е.В.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648" y="3861048"/>
            <a:ext cx="3074254" cy="27268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5525" y="5589240"/>
            <a:ext cx="1271255" cy="12240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56" y="4908570"/>
            <a:ext cx="2685678" cy="19528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260648"/>
            <a:ext cx="7056784" cy="79208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Дидактическая музыкальная  игра  «Кто как кричит?», «Один  много»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разное моё\работа 2019-2020\планирование\конспекты\домашние животные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84960"/>
            <a:ext cx="2571750" cy="3429000"/>
          </a:xfrm>
          <a:prstGeom prst="roundRect">
            <a:avLst>
              <a:gd name="adj" fmla="val 16667"/>
            </a:avLst>
          </a:prstGeom>
          <a:ln w="38100">
            <a:solidFill>
              <a:srgbClr val="FFC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разное моё\работа 2019-2020\планирование\конспекты\домашние животные\archive\2019-11-27 10-02-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371268"/>
            <a:ext cx="2582019" cy="3442692"/>
          </a:xfrm>
          <a:prstGeom prst="roundRect">
            <a:avLst>
              <a:gd name="adj" fmla="val 16667"/>
            </a:avLst>
          </a:prstGeom>
          <a:ln w="38100">
            <a:solidFill>
              <a:srgbClr val="FFC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разное моё\работа 2019-2020\планирование\конспекты\домашние животные\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760" y="2708920"/>
            <a:ext cx="2792909" cy="3723878"/>
          </a:xfrm>
          <a:prstGeom prst="roundRect">
            <a:avLst>
              <a:gd name="adj" fmla="val 16667"/>
            </a:avLst>
          </a:prstGeom>
          <a:ln w="38100">
            <a:solidFill>
              <a:srgbClr val="FFFF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44285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Игры вкладыши по теме: «Домашние животные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200" y="4217236"/>
            <a:ext cx="1900511" cy="261367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4256" y="4534292"/>
            <a:ext cx="1517944" cy="1979558"/>
          </a:xfrm>
          <a:prstGeom prst="rect">
            <a:avLst/>
          </a:prstGeom>
        </p:spPr>
      </p:pic>
      <p:pic>
        <p:nvPicPr>
          <p:cNvPr id="1026" name="Picture 2" descr="D:\разное моё\работа 2019-2020\планирование\конспекты\домашние животные\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25974"/>
            <a:ext cx="4362101" cy="32715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D:\разное моё\работа 2019-2020\планирование\конспекты\домашние животные\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430" y="1116104"/>
            <a:ext cx="4134843" cy="31011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39251875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077200" cy="33855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Чтение художественной литературы и рассматривание иллюстраций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6256" y="5013176"/>
            <a:ext cx="1296144" cy="1700808"/>
          </a:xfrm>
          <a:prstGeom prst="rect">
            <a:avLst/>
          </a:prstGeom>
        </p:spPr>
      </p:pic>
      <p:pic>
        <p:nvPicPr>
          <p:cNvPr id="2050" name="Picture 2" descr="D:\разное моё\работа 2019-2020\планирование\конспекты\домашние животные\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28107" y="2366882"/>
            <a:ext cx="3024336" cy="22682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33CC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2051" name="Picture 3" descr="D:\разное моё\работа 2019-2020\планирование\конспекты\домашние животные\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973" y="2132856"/>
            <a:ext cx="3840427" cy="28803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33CC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70020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Аппликация и рисование «Домашние животные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разное моё\работа 2019-2020\планирование\конспекты\домашние животные\archive\2019-11-29 10-37-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118157"/>
            <a:ext cx="1869164" cy="24922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33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разное моё\работа 2019-2020\планирование\конспекты\домашние животные\archive\2019-11-29 10-50-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1463" y="1412777"/>
            <a:ext cx="2810901" cy="21081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33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разное моё\работа 2019-2020\планирование\конспекты\домашние животные\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610376"/>
            <a:ext cx="2042591" cy="27234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33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разное моё\работа 2019-2020\планирование\конспекты\домашние животные\1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637" y="3751362"/>
            <a:ext cx="2064452" cy="27526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33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:\разное моё\работа 2019-2020\планирование\конспекты\домашние животные\1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751362"/>
            <a:ext cx="1913366" cy="25511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33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449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8077200" cy="87937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Изготовление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лэпбука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«Домашние животные»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D:\разное моё\работа 2019-2020\планирование\конспекты\домашние животные\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20" y="1268760"/>
            <a:ext cx="3368316" cy="2526237"/>
          </a:xfrm>
          <a:prstGeom prst="roundRect">
            <a:avLst>
              <a:gd name="adj" fmla="val 16667"/>
            </a:avLst>
          </a:prstGeom>
          <a:ln>
            <a:solidFill>
              <a:srgbClr val="00B0F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разное моё\работа 2019-2020\планирование\конспекты\домашние животные\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268760"/>
            <a:ext cx="3328014" cy="2496011"/>
          </a:xfrm>
          <a:prstGeom prst="roundRect">
            <a:avLst>
              <a:gd name="adj" fmla="val 16667"/>
            </a:avLst>
          </a:prstGeom>
          <a:ln>
            <a:solidFill>
              <a:srgbClr val="00B0F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разное моё\работа 2019-2020\планирование\конспекты\домашние животные\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98447"/>
            <a:ext cx="3151858" cy="2363894"/>
          </a:xfrm>
          <a:prstGeom prst="roundRect">
            <a:avLst>
              <a:gd name="adj" fmla="val 16667"/>
            </a:avLst>
          </a:prstGeom>
          <a:ln>
            <a:solidFill>
              <a:srgbClr val="00B0F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8015" y="4380294"/>
            <a:ext cx="1296144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49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2093" y="188640"/>
            <a:ext cx="6552728" cy="1080120"/>
          </a:xfrm>
        </p:spPr>
        <p:txBody>
          <a:bodyPr>
            <a:no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Домики для животных- 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изготовлены родителями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6256" y="5013176"/>
            <a:ext cx="1008112" cy="1584176"/>
          </a:xfrm>
          <a:prstGeom prst="rect">
            <a:avLst/>
          </a:prstGeom>
        </p:spPr>
      </p:pic>
      <p:pic>
        <p:nvPicPr>
          <p:cNvPr id="5122" name="Picture 2" descr="D:\разное моё\работа 2019-2020\планирование\конспекты\домашние животные\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26" y="1578824"/>
            <a:ext cx="3202287" cy="24017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разное моё\работа 2019-2020\планирование\конспекты\домашние животные\3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0" r="8400" b="15320"/>
          <a:stretch/>
        </p:blipFill>
        <p:spPr bwMode="auto">
          <a:xfrm>
            <a:off x="6061215" y="1578824"/>
            <a:ext cx="2472344" cy="3434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разное моё\работа 2019-2020\планирование\конспекты\домашние животные\3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086436"/>
            <a:ext cx="3489083" cy="26168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449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2664" y="21744"/>
            <a:ext cx="8071048" cy="1095400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FF33CC"/>
                </a:solidFill>
              </a:rPr>
              <a:t>Итог нашей работы</a:t>
            </a:r>
            <a:endParaRPr lang="ru-RU" sz="6000" b="1" dirty="0">
              <a:solidFill>
                <a:srgbClr val="FF33CC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0708" y="4422832"/>
            <a:ext cx="1301920" cy="1835542"/>
          </a:xfrm>
          <a:prstGeom prst="rect">
            <a:avLst/>
          </a:prstGeom>
        </p:spPr>
      </p:pic>
      <p:pic>
        <p:nvPicPr>
          <p:cNvPr id="6146" name="Picture 2" descr="D:\разное моё\работа 2019-2020\планирование\конспекты\домашние животные\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807" y="1095312"/>
            <a:ext cx="3495626" cy="2621720"/>
          </a:xfrm>
          <a:prstGeom prst="roundRect">
            <a:avLst>
              <a:gd name="adj" fmla="val 16667"/>
            </a:avLst>
          </a:prstGeom>
          <a:ln>
            <a:solidFill>
              <a:srgbClr val="00FF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разное моё\работа 2019-2020\планирование\конспекты\домашние животные\2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0"/>
          <a:stretch/>
        </p:blipFill>
        <p:spPr bwMode="auto">
          <a:xfrm>
            <a:off x="5690919" y="1095312"/>
            <a:ext cx="2903250" cy="3640288"/>
          </a:xfrm>
          <a:prstGeom prst="roundRect">
            <a:avLst>
              <a:gd name="adj" fmla="val 16667"/>
            </a:avLst>
          </a:prstGeom>
          <a:ln>
            <a:solidFill>
              <a:srgbClr val="00FF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разное моё\работа 2019-2020\планирование\конспекты\домашние животные\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068" y="3933056"/>
            <a:ext cx="2148351" cy="2864468"/>
          </a:xfrm>
          <a:prstGeom prst="roundRect">
            <a:avLst>
              <a:gd name="adj" fmla="val 16667"/>
            </a:avLst>
          </a:prstGeom>
          <a:ln>
            <a:solidFill>
              <a:srgbClr val="00FF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4960" y="4512656"/>
            <a:ext cx="1584176" cy="234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092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5856" y="2276872"/>
            <a:ext cx="5256584" cy="3744416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Актуальность проекта: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Мир животных необычайно разнообразен и привлекателен для детей. Животные становятся такой же неотъемлемой частью детства как и любимые игрушки. Разнообразные ситуации общения с домашними животными дают большой запас представлений об их особенностях, повадках, пробуждают интерес, любознательность, формируют навык взаимодействия с ними.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/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формирования представления детей о домашних животных 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3645024"/>
            <a:ext cx="2214672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6083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91880" y="2060848"/>
            <a:ext cx="4470648" cy="3960440"/>
          </a:xfrm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3645024"/>
            <a:ext cx="2214672" cy="2808312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347864" y="1756774"/>
            <a:ext cx="5472608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Задачи проекта:</a:t>
            </a: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                                                                                                            -Расширять знание детей о домашних животных и их детенышах,</a:t>
            </a:r>
            <a:r>
              <a:rPr kumimoji="0" lang="ru-RU" altLang="zh-CN" sz="2000" b="0" i="0" u="none" strike="noStrike" cap="none" normalizeH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о том, чем животных кормят, как за ними ухаживают, что от них получают.</a:t>
            </a:r>
            <a:endParaRPr kumimoji="0" lang="ru-RU" altLang="zh-CN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-Развивать умение сравнивать животных (их внешний вид,</a:t>
            </a:r>
            <a:r>
              <a:rPr kumimoji="0" lang="ru-RU" altLang="zh-CN" sz="2000" b="0" i="0" u="none" strike="noStrike" cap="none" normalizeH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особенности питания, поведения).</a:t>
            </a:r>
            <a:endParaRPr kumimoji="0" lang="ru-RU" altLang="zh-CN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- Развивать воображение,</a:t>
            </a:r>
            <a:r>
              <a:rPr kumimoji="0" lang="ru-RU" altLang="zh-CN" sz="2000" b="0" i="0" u="none" strike="noStrike" cap="none" normalizeH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умение входить в новую ситуацию.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-Развивать связную речь,</a:t>
            </a:r>
            <a:r>
              <a:rPr kumimoji="0" lang="ru-RU" altLang="zh-CN" sz="2000" b="0" i="0" u="none" strike="noStrike" cap="none" normalizeH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обогащать словарь детей.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-Воспитывать любовь, бережное отношение к домашним животным, желание заботится о них.</a:t>
            </a: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                    </a:t>
            </a:r>
            <a:endParaRPr kumimoji="0" lang="ru-RU" altLang="zh-CN" sz="18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6083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99992" y="1844824"/>
            <a:ext cx="4392488" cy="3816424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 этап подготовительный: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Изучение литературы по теме, разработка проекта, подбор методического и дидактического материала, обновление и пополнение предметно-пространственной среды, ознакомление родителей о значимости проектной деятельности по данной теме, разработка информационно-наглядного материала, ознакомление родителей.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2636912"/>
            <a:ext cx="4084858" cy="393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15106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47864" y="1844824"/>
            <a:ext cx="5544616" cy="3816424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 этап основной: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Выполнение проекта.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процессе реализации основного проекта создавали образовательные ситуации с детьми. 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Проведение с детьми бесед о домашних животных.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Проведение подвижных игр.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Проведение дидактических  и настольных игр.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Чтение художественной литературы детям (заучивание стихов, загадывание загадок по теме)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Рассматривание картин.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632" y="3573016"/>
            <a:ext cx="1877984" cy="2627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15106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564904"/>
            <a:ext cx="5688632" cy="2952328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3 этап заключительный.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Оформление проекта в виде презентации.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Организация и участие родителей в выставке «Домашние животные своими руками.»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76" y="3356992"/>
            <a:ext cx="2987824" cy="253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85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141443"/>
            <a:ext cx="6120680" cy="4752528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Ожидаемые результаты:                                                                      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Дети могут объединять животных в подгруппу «домашние», рассказывать о значении домашних животных для человека, о том, как человек ухаживает за домашними животными.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Практическая значимость проекта:                                         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Расширение и обобщение знаний детей о домашних животных, бережное отношение и развитие интереса к окружающему миру, уточнение и закрепление названий домашних животных и их детенышей, чем питаются, где живут, какую пользу приносят людям.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76" y="3356992"/>
            <a:ext cx="2987824" cy="253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85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04664"/>
            <a:ext cx="7416824" cy="93610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Рисование : «Коврик для кошечки»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0146" y="4149080"/>
            <a:ext cx="1643404" cy="2411606"/>
          </a:xfrm>
          <a:prstGeom prst="rect">
            <a:avLst/>
          </a:prstGeom>
        </p:spPr>
      </p:pic>
      <p:pic>
        <p:nvPicPr>
          <p:cNvPr id="1026" name="Picture 2" descr="D:\разное моё\работа 2019-2020\планирование\конспекты\домашние животные\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537" y="3041781"/>
            <a:ext cx="2376264" cy="316835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зное моё\работа 2019-2020\планирование\конспекты\домашние животные\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231358"/>
            <a:ext cx="2376265" cy="316835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зное моё\работа 2019-2020\планирование\конспекты\домашние животные\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0146" y="1196752"/>
            <a:ext cx="1851670" cy="2468893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2398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560840" cy="79208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Рассматривание картинок  домашние животные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разное моё\работа 2019-2020\планирование\конспекты\домашние животные\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35867"/>
            <a:ext cx="4128459" cy="30963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 descr="D:\разное моё\работа 2019-2020\планирование\конспекты\домашние животные\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48880"/>
            <a:ext cx="4128459" cy="30963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8144285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lmSchAwar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ids Zone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6AE1B6D8-67F9-477C-9532-2B76A81927F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Похвальный лист за отличную посещаемость (начальная школа)</Template>
  <TotalTime>0</TotalTime>
  <Words>212</Words>
  <Application>Microsoft Office PowerPoint</Application>
  <PresentationFormat>Экран (4:3)</PresentationFormat>
  <Paragraphs>26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ElmSchAward</vt:lpstr>
      <vt:lpstr>Познавательный проект  «Домашние животные»</vt:lpstr>
      <vt:lpstr>Актуальность проекта: Мир животных необычайно разнообразен и привлекателен для детей. Животные становятся такой же неотъемлемой частью детства как и любимые игрушки. Разнообразные ситуации общения с домашними животными дают большой запас представлений об их особенностях, повадках, пробуждают интерес, любознательность, формируют навык взаимодействия с ними.  Цель: формирования представления детей о домашних животных . </vt:lpstr>
      <vt:lpstr> </vt:lpstr>
      <vt:lpstr>1 этап подготовительный:  Изучение литературы по теме, разработка проекта, подбор методического и дидактического материала, обновление и пополнение предметно-пространственной среды, ознакомление родителей о значимости проектной деятельности по данной теме, разработка информационно-наглядного материала, ознакомление родителей.  </vt:lpstr>
      <vt:lpstr>2 этап основной: Выполнение проекта. В процессе реализации основного проекта создавали образовательные ситуации с детьми.   Проведение с детьми бесед о домашних животных. Проведение подвижных игр. Проведение дидактических  и настольных игр. Чтение художественной литературы детям (заучивание стихов, загадывание загадок по теме) Рассматривание картин.   </vt:lpstr>
      <vt:lpstr> 3 этап заключительный. Оформление проекта в виде презентации. Организация и участие родителей в выставке «Домашние животные своими руками.» .      </vt:lpstr>
      <vt:lpstr>  Ожидаемые результаты:                                                                        Дети могут объединять животных в подгруппу «домашние», рассказывать о значении домашних животных для человека, о том, как человек ухаживает за домашними животными.  Практическая значимость проекта:                                           Расширение и обобщение знаний детей о домашних животных, бережное отношение и развитие интереса к окружающему миру, уточнение и закрепление названий домашних животных и их детенышей, чем питаются, где живут, какую пользу приносят людям.    </vt:lpstr>
      <vt:lpstr>Рисование : «Коврик для кошечки»</vt:lpstr>
      <vt:lpstr>Рассматривание картинок  домашние животные</vt:lpstr>
      <vt:lpstr>Дидактическая музыкальная  игра  «Кто как кричит?», «Один  много»</vt:lpstr>
      <vt:lpstr>Игры вкладыши по теме: «Домашние животные»</vt:lpstr>
      <vt:lpstr>Чтение художественной литературы и рассматривание иллюстраций</vt:lpstr>
      <vt:lpstr>Аппликация и рисование «Домашние животные»</vt:lpstr>
      <vt:lpstr>Изготовление лэпбука «Домашние животные»</vt:lpstr>
      <vt:lpstr>Домики для животных-   изготовлены родителями</vt:lpstr>
      <vt:lpstr>Итог нашей работы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2017-03-18T08:30:00Z</dcterms:created>
  <dcterms:modified xsi:type="dcterms:W3CDTF">2022-01-10T02:43:56Z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TC102512859990</vt:lpwstr>
  </property>
</Properties>
</file>