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72" r:id="rId5"/>
    <p:sldId id="258" r:id="rId6"/>
    <p:sldId id="273" r:id="rId7"/>
    <p:sldId id="259" r:id="rId8"/>
    <p:sldId id="274" r:id="rId9"/>
    <p:sldId id="262" r:id="rId10"/>
    <p:sldId id="280" r:id="rId11"/>
    <p:sldId id="281" r:id="rId12"/>
    <p:sldId id="264" r:id="rId13"/>
    <p:sldId id="266" r:id="rId14"/>
    <p:sldId id="267" r:id="rId15"/>
    <p:sldId id="282" r:id="rId16"/>
    <p:sldId id="28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4" autoAdjust="0"/>
    <p:restoredTop sz="94660"/>
  </p:normalViewPr>
  <p:slideViewPr>
    <p:cSldViewPr>
      <p:cViewPr>
        <p:scale>
          <a:sx n="62" d="100"/>
          <a:sy n="62" d="100"/>
        </p:scale>
        <p:origin x="-155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78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3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6A70-7C62-42D6-A168-EC3E2FD851D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6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10 января 2022 г.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10 января 2022 г.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395536" y="2273582"/>
            <a:ext cx="8604956" cy="132558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Познавательный проект 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«Домашние животные»</a:t>
            </a:r>
            <a:endParaRPr lang="ru-RU" sz="3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076056" y="3841343"/>
            <a:ext cx="3822576" cy="1224136"/>
          </a:xfrm>
        </p:spPr>
        <p:txBody>
          <a:bodyPr>
            <a:normAutofit/>
          </a:bodyPr>
          <a:lstStyle/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Выполнил воспитатель 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раннего возраста – </a:t>
            </a:r>
          </a:p>
          <a:p>
            <a:pPr algn="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младшей группы:</a:t>
            </a:r>
          </a:p>
          <a:p>
            <a:pPr algn="r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Войткевич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Е.В.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861048"/>
            <a:ext cx="3074254" cy="2726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525" y="5589240"/>
            <a:ext cx="1271255" cy="1224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56" y="4908570"/>
            <a:ext cx="2685678" cy="1952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056784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Дидактическая музыкальная  игра  «Кто как кричит?», «Один  много»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зное моё\работа 2019-2020\планирование\конспекты\домашние животные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4960"/>
            <a:ext cx="2571750" cy="3429000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зное моё\работа 2019-2020\планирование\конспекты\домашние животные\archive\2019-11-27 10-02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71268"/>
            <a:ext cx="2582019" cy="3442692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зное моё\работа 2019-2020\планирование\конспекты\домашние животные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60" y="2708920"/>
            <a:ext cx="2792909" cy="372387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2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 вкладыши по теме: «Домашние животные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217236"/>
            <a:ext cx="1900511" cy="2613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256" y="4534292"/>
            <a:ext cx="1517944" cy="1979558"/>
          </a:xfrm>
          <a:prstGeom prst="rect">
            <a:avLst/>
          </a:prstGeom>
        </p:spPr>
      </p:pic>
      <p:pic>
        <p:nvPicPr>
          <p:cNvPr id="1026" name="Picture 2" descr="D:\разное моё\работа 2019-2020\планирование\конспекты\домашние животные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5974"/>
            <a:ext cx="4362101" cy="3271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разное моё\работа 2019-2020\планирование\конспекты\домашние животные\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30" y="1116104"/>
            <a:ext cx="4134843" cy="3101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2518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077200" cy="3385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и рассматривание иллюстраций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013176"/>
            <a:ext cx="1296144" cy="1700808"/>
          </a:xfrm>
          <a:prstGeom prst="rect">
            <a:avLst/>
          </a:prstGeom>
        </p:spPr>
      </p:pic>
      <p:pic>
        <p:nvPicPr>
          <p:cNvPr id="2050" name="Picture 2" descr="D:\разное моё\работа 2019-2020\планирование\конспекты\домашние животные\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8107" y="2366882"/>
            <a:ext cx="3024336" cy="2268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D:\разное моё\работа 2019-2020\планирование\конспекты\домашние животные\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3" y="2132856"/>
            <a:ext cx="3840427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02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Аппликация и рисование «Домашние животные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зное моё\работа 2019-2020\планирование\конспекты\домашние животные\archive\2019-11-29 10-37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18157"/>
            <a:ext cx="1869164" cy="2492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зное моё\работа 2019-2020\планирование\конспекты\домашние животные\archive\2019-11-29 10-50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63" y="1412777"/>
            <a:ext cx="2810901" cy="2108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зное моё\работа 2019-2020\планирование\конспекты\домашние животные\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0376"/>
            <a:ext cx="2042591" cy="2723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зное моё\работа 2019-2020\планирование\конспекты\домашние животные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37" y="3751362"/>
            <a:ext cx="2064452" cy="2752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разное моё\работа 2019-2020\планирование\конспекты\домашние животные\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51362"/>
            <a:ext cx="1913366" cy="2551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8793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«Домашние животные»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разное моё\работа 2019-2020\планирование\конспекты\домашние животные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0" y="1268760"/>
            <a:ext cx="3368316" cy="2526237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зное моё\работа 2019-2020\планирование\конспекты\домашние животные\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328014" cy="2496011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зное моё\работа 2019-2020\планирование\конспекты\домашние животные\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98447"/>
            <a:ext cx="3151858" cy="2363894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015" y="4380294"/>
            <a:ext cx="12961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2093" y="188640"/>
            <a:ext cx="6552728" cy="108012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Домики для животных-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изготовлены родителями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013176"/>
            <a:ext cx="1008112" cy="1584176"/>
          </a:xfrm>
          <a:prstGeom prst="rect">
            <a:avLst/>
          </a:prstGeom>
        </p:spPr>
      </p:pic>
      <p:pic>
        <p:nvPicPr>
          <p:cNvPr id="5122" name="Picture 2" descr="D:\разное моё\работа 2019-2020\планирование\конспекты\домашние животные\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6" y="1578824"/>
            <a:ext cx="3202287" cy="2401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зное моё\работа 2019-2020\планирование\конспекты\домашние животные\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r="8400" b="15320"/>
          <a:stretch/>
        </p:blipFill>
        <p:spPr bwMode="auto">
          <a:xfrm>
            <a:off x="6061215" y="1578824"/>
            <a:ext cx="2472344" cy="3434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разное моё\работа 2019-2020\планирование\конспекты\домашние животные\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86436"/>
            <a:ext cx="3489083" cy="2616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664" y="21744"/>
            <a:ext cx="8071048" cy="10954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33CC"/>
                </a:solidFill>
              </a:rPr>
              <a:t>Итог нашей работы</a:t>
            </a:r>
            <a:endParaRPr lang="ru-RU" sz="6000" b="1" dirty="0">
              <a:solidFill>
                <a:srgbClr val="FF33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708" y="4422832"/>
            <a:ext cx="1301920" cy="1835542"/>
          </a:xfrm>
          <a:prstGeom prst="rect">
            <a:avLst/>
          </a:prstGeom>
        </p:spPr>
      </p:pic>
      <p:pic>
        <p:nvPicPr>
          <p:cNvPr id="6146" name="Picture 2" descr="D:\разное моё\работа 2019-2020\планирование\конспекты\домашние животные\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7" y="1095312"/>
            <a:ext cx="3495626" cy="2621720"/>
          </a:xfrm>
          <a:prstGeom prst="roundRect">
            <a:avLst>
              <a:gd name="adj" fmla="val 16667"/>
            </a:avLst>
          </a:prstGeom>
          <a:ln>
            <a:solidFill>
              <a:srgbClr val="00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зное моё\работа 2019-2020\планирование\конспекты\домашние животные\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/>
          <a:stretch/>
        </p:blipFill>
        <p:spPr bwMode="auto">
          <a:xfrm>
            <a:off x="5690919" y="1095312"/>
            <a:ext cx="2903250" cy="3640288"/>
          </a:xfrm>
          <a:prstGeom prst="roundRect">
            <a:avLst>
              <a:gd name="adj" fmla="val 16667"/>
            </a:avLst>
          </a:prstGeom>
          <a:ln>
            <a:solidFill>
              <a:srgbClr val="00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разное моё\работа 2019-2020\планирование\конспекты\домашние животные\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68" y="3933056"/>
            <a:ext cx="2148351" cy="2864468"/>
          </a:xfrm>
          <a:prstGeom prst="roundRect">
            <a:avLst>
              <a:gd name="adj" fmla="val 16667"/>
            </a:avLst>
          </a:prstGeom>
          <a:ln>
            <a:solidFill>
              <a:srgbClr val="00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60" y="4512656"/>
            <a:ext cx="1584176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2276872"/>
            <a:ext cx="5256584" cy="374441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 животных необычайно разнообразен и привлекателен для детей. Животные становятся такой же неотъемлемой частью детства как и любимые игрушки. Разнообразные ситуации общения с домашними животными дают большой запас представлений об их особенностях, повадках, пробуждают интерес, любознательность, формируют навык взаимодействия с ними.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формирования представления детей о домашних животных 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645024"/>
            <a:ext cx="221467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8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2060848"/>
            <a:ext cx="4470648" cy="396044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645024"/>
            <a:ext cx="2214672" cy="280831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47864" y="1756774"/>
            <a:ext cx="547260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Задачи проекта: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                    -Расширять знание детей о домашних животных и их детенышах,</a:t>
            </a:r>
            <a:r>
              <a:rPr kumimoji="0" lang="ru-RU" altLang="zh-CN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 том, чем животных кормят, как за ними ухаживают, что от них получают.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-Развивать умение сравнивать животных (их внешний вид,</a:t>
            </a:r>
            <a:r>
              <a:rPr kumimoji="0" lang="ru-RU" altLang="zh-CN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особенности питания, поведения).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Развивать воображение,</a:t>
            </a:r>
            <a:r>
              <a:rPr kumimoji="0" lang="ru-RU" altLang="zh-CN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умение входить в новую ситуацию.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-Развивать связную речь,</a:t>
            </a:r>
            <a:r>
              <a:rPr kumimoji="0" lang="ru-RU" altLang="zh-CN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обогащать словарь детей.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-Воспитывать любовь, бережное отношение к домашним животным, желание заботится о них.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08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44824"/>
            <a:ext cx="4392488" cy="381642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 подготовительный: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Изучение литературы по теме, разработка проекта, подбор методического и дидактического материала, обновление и пополнение предметно-пространственной среды, ознакомление родителей о значимости проектной деятельности по данной теме, разработка информационно-наглядного материала, ознакомление родителей.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36912"/>
            <a:ext cx="408485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51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844824"/>
            <a:ext cx="5544616" cy="381642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 основной: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проекта.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реализации основного проекта создавали образовательные ситуации с детьми.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с детьми бесед о домашних животных.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подвижных игр.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дидактических  и настольных игр.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детям (заучивание стихов, загадывание загадок по теме)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картин.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573016"/>
            <a:ext cx="1877984" cy="26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51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5688632" cy="29523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 этап заключительный.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Оформление проекта в виде презентации.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 и участие родителей в выставке «Домашние животные своими руками.»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356992"/>
            <a:ext cx="2987824" cy="25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41443"/>
            <a:ext cx="6120680" cy="4752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Ожидаемые результаты: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могут объединять животных в подгруппу «домашние», рассказывать о значении домашних животных для человека, о том, как человек ухаживает за домашними животными.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 проекта: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Расширение и обобщение знаний детей о домашних животных, бережное отношение и развитие интереса к окружающему миру, уточнение и закрепление названий домашних животных и их детенышей, чем питаются, где живут, какую пользу приносят людям.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356992"/>
            <a:ext cx="2987824" cy="25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416824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: «Коврик для кошечки»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146" y="4149080"/>
            <a:ext cx="1643404" cy="2411606"/>
          </a:xfrm>
          <a:prstGeom prst="rect">
            <a:avLst/>
          </a:prstGeom>
        </p:spPr>
      </p:pic>
      <p:pic>
        <p:nvPicPr>
          <p:cNvPr id="1026" name="Picture 2" descr="D:\разное моё\работа 2019-2020\планирование\конспекты\домашние животные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7" y="3041781"/>
            <a:ext cx="2376264" cy="316835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зное моё\работа 2019-2020\планирование\конспекты\домашние животные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31358"/>
            <a:ext cx="2376265" cy="316835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зное моё\работа 2019-2020\планирование\конспекты\домашние животные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46" y="1196752"/>
            <a:ext cx="1851670" cy="24688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560840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Рассматривание картинок  домашние животные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зное моё\работа 2019-2020\планирование\конспекты\домашние животные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5867"/>
            <a:ext cx="4128459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D:\разное моё\работа 2019-2020\планирование\конспекты\домашние животные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128459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442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mSchAw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E1B6D8-67F9-477C-9532-2B76A8192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Похвальный лист за отличную посещаемость (начальная школа)</Template>
  <TotalTime>0</TotalTime>
  <Words>212</Words>
  <Application>Microsoft Office PowerPoint</Application>
  <PresentationFormat>Экран (4:3)</PresentationFormat>
  <Paragraphs>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ElmSchAward</vt:lpstr>
      <vt:lpstr>Познавательный проект  «Домашние животные»</vt:lpstr>
      <vt:lpstr>Актуальность проекта: Мир животных необычайно разнообразен и привлекателен для детей. Животные становятся такой же неотъемлемой частью детства как и любимые игрушки. Разнообразные ситуации общения с домашними животными дают большой запас представлений об их особенностях, повадках, пробуждают интерес, любознательность, формируют навык взаимодействия с ними.  Цель: формирования представления детей о домашних животных . </vt:lpstr>
      <vt:lpstr> </vt:lpstr>
      <vt:lpstr>1 этап подготовительный:  Изучение литературы по теме, разработка проекта, подбор методического и дидактического материала, обновление и пополнение предметно-пространственной среды, ознакомление родителей о значимости проектной деятельности по данной теме, разработка информационно-наглядного материала, ознакомление родителей.  </vt:lpstr>
      <vt:lpstr>2 этап основной: Выполнение проекта. В процессе реализации основного проекта создавали образовательные ситуации с детьми.   Проведение с детьми бесед о домашних животных. Проведение подвижных игр. Проведение дидактических  и настольных игр. Чтение художественной литературы детям (заучивание стихов, загадывание загадок по теме) Рассматривание картин.   </vt:lpstr>
      <vt:lpstr> 3 этап заключительный. Оформление проекта в виде презентации. Организация и участие родителей в выставке «Домашние животные своими руками.» .      </vt:lpstr>
      <vt:lpstr>  Ожидаемые результаты:                                                                        Дети могут объединять животных в подгруппу «домашние», рассказывать о значении домашних животных для человека, о том, как человек ухаживает за домашними животными.  Практическая значимость проекта:                                           Расширение и обобщение знаний детей о домашних животных, бережное отношение и развитие интереса к окружающему миру, уточнение и закрепление названий домашних животных и их детенышей, чем питаются, где живут, какую пользу приносят людям.    </vt:lpstr>
      <vt:lpstr>Рисование : «Коврик для кошечки»</vt:lpstr>
      <vt:lpstr>Рассматривание картинок  домашние животные</vt:lpstr>
      <vt:lpstr>Дидактическая музыкальная  игра  «Кто как кричит?», «Один  много»</vt:lpstr>
      <vt:lpstr>Игры вкладыши по теме: «Домашние животные»</vt:lpstr>
      <vt:lpstr>Чтение художественной литературы и рассматривание иллюстраций</vt:lpstr>
      <vt:lpstr>Аппликация и рисование «Домашние животные»</vt:lpstr>
      <vt:lpstr>Изготовление лэпбука «Домашние животные»</vt:lpstr>
      <vt:lpstr>Домики для животных-   изготовлены родителями</vt:lpstr>
      <vt:lpstr>Итог нашей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2017-03-18T08:30:00Z</dcterms:created>
  <dcterms:modified xsi:type="dcterms:W3CDTF">2022-01-10T02:43:56Z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TC102512859990</vt:lpwstr>
  </property>
</Properties>
</file>