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1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70" r:id="rId13"/>
    <p:sldId id="273" r:id="rId14"/>
    <p:sldId id="276" r:id="rId15"/>
    <p:sldId id="272" r:id="rId16"/>
    <p:sldId id="269" r:id="rId17"/>
    <p:sldId id="277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D2F31-667D-4191-B0F6-77316454A3A1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7F4B7-3BF7-4571-B324-22855957C9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5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7F4B7-3BF7-4571-B324-22855957C9B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3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0477" cy="695739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04468" y="6237312"/>
            <a:ext cx="935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2019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8" name="Рисунок 3" descr="Описание: C:\Users\Галина\Desktop\Презентация Microsoft Office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074350"/>
            <a:ext cx="5832648" cy="38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528" y="188640"/>
            <a:ext cx="889248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казенное дошкольное образовательное учреждение «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Большемуртинский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детский сад № 2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Проектная деятельность в младшей группе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Парад снеговиков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9768" y="4759984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 проекта: воспитатель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1-й квалификационной категории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МКДОУ </a:t>
            </a:r>
            <a:r>
              <a:rPr 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Большемуртинский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детский сад № 2</a:t>
            </a:r>
            <a:r>
              <a:rPr 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Чепикова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</a:t>
            </a:r>
            <a:r>
              <a:rPr lang="ru-RU" sz="2000" b="1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5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im2-tub-ru.yandex.net/i?id=6f5be161f4c11e7969e59fd0c334c7ec&amp;n=33&amp;h=215&amp;w=30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285860"/>
            <a:ext cx="2795906" cy="20717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3929090" cy="57150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у нашего двора 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Снеговик стоял с утра</a:t>
            </a:r>
          </a:p>
        </p:txBody>
      </p:sp>
      <p:pic>
        <p:nvPicPr>
          <p:cNvPr id="3" name="Рисунок 2" descr="G:\DCIM\119___01\IMG_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857364"/>
            <a:ext cx="3596002" cy="273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DCIM\119___01\IMG_01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429108"/>
            <a:ext cx="3081335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57818" y="3500438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деревья на лужок выпал беленький снежок!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142852"/>
            <a:ext cx="3214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Рисовал снеговика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Ма-аленького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роста,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Ведь большого мне пока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под силу просто.</a:t>
            </a:r>
          </a:p>
        </p:txBody>
      </p:sp>
      <p:pic>
        <p:nvPicPr>
          <p:cNvPr id="9" name="Рисунок 8" descr="http://prokonkursy.ru/_ph/19/2/300007082.jpg?148408296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0875"/>
          <a:stretch/>
        </p:blipFill>
        <p:spPr bwMode="auto">
          <a:xfrm>
            <a:off x="1142976" y="4857760"/>
            <a:ext cx="2914646" cy="200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«Сложи снеговика» </a:t>
            </a:r>
          </a:p>
        </p:txBody>
      </p:sp>
      <p:pic>
        <p:nvPicPr>
          <p:cNvPr id="4" name="Рисунок 3" descr="G:\DCIM\119___01\IMG_01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31053"/>
            <a:ext cx="3262630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G:\DCIM\119___01\IMG_016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/>
          <a:stretch/>
        </p:blipFill>
        <p:spPr bwMode="auto">
          <a:xfrm>
            <a:off x="457200" y="823290"/>
            <a:ext cx="3043246" cy="2607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http://img0.liveinternet.ru/images/attach/c/2/67/450/67450549_snegovi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32" y="4786321"/>
            <a:ext cx="3500462" cy="185738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91" y="2415947"/>
            <a:ext cx="295679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1.bp.blogspot.com/-giuSygn919M/VHyAHux1zCI/AAAAAAAANw0/Obiqy3W8dbs/s1600/collag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87" y="4948252"/>
            <a:ext cx="5287645" cy="153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15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0013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 и его свойства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:\viber\media\Viber Images\image-0-02-05-64239057953990fa76c8d2c65fed5de17398e49461a335bd22085a04579d2830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9"/>
          <a:stretch/>
        </p:blipFill>
        <p:spPr bwMode="auto">
          <a:xfrm rot="20987249">
            <a:off x="207442" y="477439"/>
            <a:ext cx="2390772" cy="2553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G:\DCIM\Camera\IMG_20170117_1610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6681789" y="500042"/>
            <a:ext cx="2462211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DCIM\Camera\IMG_20170117_1614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4179" b="13196"/>
          <a:stretch/>
        </p:blipFill>
        <p:spPr bwMode="auto">
          <a:xfrm>
            <a:off x="500034" y="3000372"/>
            <a:ext cx="2647950" cy="3578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 descr="G:\DCIM\Camera\IMG_20170117_161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214686"/>
            <a:ext cx="2357454" cy="31432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928926" y="857232"/>
            <a:ext cx="2857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тазике полно снежка.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слеплю снеговика.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Руки, ноги, голова,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Нос-морковка, глаза два.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Нарисую краской рот. 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порадует народ!</a:t>
            </a:r>
          </a:p>
        </p:txBody>
      </p:sp>
      <p:pic>
        <p:nvPicPr>
          <p:cNvPr id="14" name="Рисунок 13" descr="G:\DCIM\Camera\IMG_20170117_1700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/>
          <a:stretch/>
        </p:blipFill>
        <p:spPr bwMode="auto">
          <a:xfrm>
            <a:off x="6572264" y="3429000"/>
            <a:ext cx="2124075" cy="3199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785794"/>
            <a:ext cx="2643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Снеговик, Снеговик,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чего же ты возник?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Неужели весь из снега,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Бел, как снег,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Твой светлый лик!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86050" y="5657671"/>
            <a:ext cx="2857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Отвечает Снеговик: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Снега много - это шик!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без снега и мороза,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Я, ребята, просто - пшик!</a:t>
            </a:r>
          </a:p>
        </p:txBody>
      </p:sp>
      <p:pic>
        <p:nvPicPr>
          <p:cNvPr id="5" name="Рисунок 4" descr="G:\DCIM\Camera\IMG_20170117_1659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7"/>
          <a:stretch/>
        </p:blipFill>
        <p:spPr bwMode="auto">
          <a:xfrm>
            <a:off x="6215074" y="285728"/>
            <a:ext cx="2762250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DCIM\Camera\IMG_20170117_1701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 bwMode="auto">
          <a:xfrm>
            <a:off x="285720" y="2643182"/>
            <a:ext cx="2143125" cy="2133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Camera\IMG_20170118_0851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3"/>
          <a:stretch/>
        </p:blipFill>
        <p:spPr bwMode="auto">
          <a:xfrm>
            <a:off x="2571736" y="2857496"/>
            <a:ext cx="2609856" cy="2636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G:\DCIM\119___01\IMG_01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500042"/>
            <a:ext cx="2753683" cy="204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G:\DCIM\119___01\IMG_019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3500438"/>
            <a:ext cx="3136273" cy="235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78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«Друзья для Снеговика»</a:t>
            </a:r>
          </a:p>
        </p:txBody>
      </p:sp>
      <p:pic>
        <p:nvPicPr>
          <p:cNvPr id="3" name="Рисунок 2" descr="C:\Users\vazem\AppData\Local\Microsoft\Windows\INetCacheContent.Word\IMG_02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2241"/>
            <a:ext cx="2918460" cy="2189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vazem\AppData\Local\Microsoft\Windows\INetCacheContent.Word\IMG_02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60" y="1196752"/>
            <a:ext cx="2948940" cy="221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vazem\AppData\Local\Microsoft\Windows\INetCacheContent.Word\IMG_02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7" y="3861048"/>
            <a:ext cx="3184525" cy="2389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896943">
            <a:off x="666262" y="4222525"/>
            <a:ext cx="1661170" cy="222929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-332" r="-700" b="389"/>
          <a:stretch/>
        </p:blipFill>
        <p:spPr bwMode="auto">
          <a:xfrm rot="1041883">
            <a:off x="6989421" y="4313947"/>
            <a:ext cx="1896087" cy="2021753"/>
          </a:xfrm>
          <a:prstGeom prst="rect">
            <a:avLst/>
          </a:prstGeom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74476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1115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лепили рисовали и играть не забывали</a:t>
            </a:r>
          </a:p>
        </p:txBody>
      </p:sp>
      <p:pic>
        <p:nvPicPr>
          <p:cNvPr id="3" name="Рисунок 2" descr="G:\DCIM\119___01\IMG_01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429000"/>
            <a:ext cx="271653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DCIM\119___01\IMG_01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572008"/>
            <a:ext cx="2928958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1" name="Picture 1" descr="G:\DCIM\Camera\IMG_20170117_163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56"/>
            <a:ext cx="1875248" cy="2500330"/>
          </a:xfrm>
          <a:prstGeom prst="rect">
            <a:avLst/>
          </a:prstGeom>
          <a:noFill/>
        </p:spPr>
      </p:pic>
      <p:pic>
        <p:nvPicPr>
          <p:cNvPr id="5125" name="Picture 5" descr="http://1.bp.blogspot.com/-5ru0IBgf3RI/UuYEII7Qa4I/AAAAAAAAJ98/i1AvX4eRBIM/s1600/%D1%81%D0%BD%D0%B5%D0%B6%D0%BA%D0%B8+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643314"/>
            <a:ext cx="2766519" cy="22145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14546" y="1000108"/>
            <a:ext cx="34290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 — слепила я комок,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Кругленький и крепкий.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Два — метнула я снежок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попала в Вовку!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бегу, как от огня: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Вовка целится в меня!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эти зимние деньки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Весело играть в снежки!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G:\DCIM\Camera\IMG_20170117_16303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8" b="25000"/>
          <a:stretch/>
        </p:blipFill>
        <p:spPr bwMode="auto">
          <a:xfrm>
            <a:off x="5357818" y="642918"/>
            <a:ext cx="2252659" cy="2357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71802" y="37147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Дружно всем и весело что-то мастерить,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семье такой активной интересно жить!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Снеговики на выставке радуют всех нас,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вы на них смотрите , ведь это все для вас!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800" dirty="0"/>
              <a:t> </a:t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G:\DCIM\119___01\IMG_0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3268345" cy="2451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G:\DCIM\119___01\IMG_0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357298"/>
            <a:ext cx="3518865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Светлана\Desktop\фото тел\IMG_20170113_1732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/>
          <a:stretch>
            <a:fillRect/>
          </a:stretch>
        </p:blipFill>
        <p:spPr bwMode="auto">
          <a:xfrm>
            <a:off x="3143240" y="4000504"/>
            <a:ext cx="2935920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data17.i.gallery.ru/albums/gallery/292402-1ce18-61737886-m750x740-u2ae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2132" y="4500570"/>
            <a:ext cx="2751868" cy="166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ttps://thumbs.dreamstime.com/z/dance-snowmen-around-christmas-tree-fun-multicolored-caps-green-adorned-balls-blue-background-35541382.jpg"/>
          <p:cNvPicPr>
            <a:picLocks noChangeAspect="1" noChangeArrowheads="1"/>
          </p:cNvPicPr>
          <p:nvPr/>
        </p:nvPicPr>
        <p:blipFill>
          <a:blip r:embed="rId6" cstate="print"/>
          <a:srcRect l="9282" t="4854" r="8025" b="11360"/>
          <a:stretch>
            <a:fillRect/>
          </a:stretch>
        </p:blipFill>
        <p:spPr bwMode="auto">
          <a:xfrm>
            <a:off x="357158" y="4214818"/>
            <a:ext cx="2433404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 Снеговиков</a:t>
            </a:r>
          </a:p>
        </p:txBody>
      </p:sp>
      <p:pic>
        <p:nvPicPr>
          <p:cNvPr id="3" name="Рисунок 2" descr="C:\Users\vazem\AppData\Local\Microsoft\Windows\INetCacheContent.Word\IMG_02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1" y="1101226"/>
            <a:ext cx="3066670" cy="2204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vazem\AppData\Local\Microsoft\Windows\INetCacheContent.Word\IMG_02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3"/>
            <a:ext cx="3275856" cy="244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vazem\AppData\Local\Microsoft\Windows\INetCacheContent.Word\IMG_02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79" y="4207097"/>
            <a:ext cx="3373756" cy="252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vazem\AppData\Local\Microsoft\Windows\INetCacheContent.Word\IMG_026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3"/>
          <a:stretch/>
        </p:blipFill>
        <p:spPr bwMode="auto">
          <a:xfrm>
            <a:off x="200859" y="4315568"/>
            <a:ext cx="3237861" cy="241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vazem\AppData\Local\Microsoft\Windows\INetCacheContent.Word\IMG_02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06" y="2534064"/>
            <a:ext cx="3096344" cy="239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729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и праздник Новый год, Снеговик давно всех ждет!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хоровод вы становитесь, пойте песни, веселитесь!</a:t>
            </a:r>
          </a:p>
        </p:txBody>
      </p:sp>
      <p:pic>
        <p:nvPicPr>
          <p:cNvPr id="3" name="Рисунок 2" descr="G:\DCIM\118___12\IMG_00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71546"/>
            <a:ext cx="2928958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DCIM\118___12\IMG_00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29" y="1071546"/>
            <a:ext cx="2653671" cy="227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DCIM\118___12\IMG_01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000504"/>
            <a:ext cx="2566359" cy="20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DCIM\118___12\IMG_01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b="11813"/>
          <a:stretch/>
        </p:blipFill>
        <p:spPr bwMode="auto">
          <a:xfrm>
            <a:off x="3428992" y="4000504"/>
            <a:ext cx="3495675" cy="2476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118___12\IMG_011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6"/>
          <a:stretch/>
        </p:blipFill>
        <p:spPr bwMode="auto">
          <a:xfrm>
            <a:off x="3714744" y="1500174"/>
            <a:ext cx="2343145" cy="2071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st.stranamam.ru/data/cache/2015oct/06/28/17474865_5399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3714752"/>
            <a:ext cx="1928794" cy="2286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Новым Годом!!!</a:t>
            </a:r>
          </a:p>
        </p:txBody>
      </p:sp>
      <p:pic>
        <p:nvPicPr>
          <p:cNvPr id="3" name="Рисунок 2" descr="http://ped-kopilka.ru/upload/blogs2/2016/11/38590_8ee9c3dde07ad3e35963ce63ecd6113c.j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85860"/>
            <a:ext cx="7429552" cy="50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/>
                <a:ea typeface="Calibri"/>
              </a:rPr>
              <a:t>Актуальность проекта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00108"/>
            <a:ext cx="8568952" cy="54006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 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Пушистый, мягкий, беленький снежок, так и манит к себе и взрослых, и детей. Какое наслаждение, набрать в руку пригоршню снега и сформировать шарик. А потом еще один, да побольше. И еще, да совсем большой. Вот и получился снеговик</a:t>
            </a:r>
            <a:r>
              <a:rPr lang="ru-RU" sz="2400" b="1" dirty="0">
                <a:latin typeface="Times New Roman"/>
                <a:ea typeface="Calibri"/>
              </a:rPr>
              <a:t>! </a:t>
            </a:r>
            <a:br>
              <a:rPr lang="ru-RU" sz="2400" b="1" dirty="0">
                <a:latin typeface="Times New Roman"/>
                <a:ea typeface="Calibri"/>
              </a:rPr>
            </a:br>
            <a:r>
              <a:rPr lang="ru-RU" sz="2400" b="1" dirty="0">
                <a:latin typeface="Times New Roman"/>
                <a:ea typeface="Calibri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Пожалуй, снеговик является самым популярным зимним сказочным героем (конечно, после Деда Мороза и Снегурочки). Он встречает нас в начале зимы, помогает провести новогодние праздники и зимние каникулы, и прощается с зимой снеговик вместе с нами. В каждом дворе, на каждом участке, и даже в каждом доме стоит свой снеговик, неповторимый, но обязательно с морковкой, головным убором и улыбкой до ушей!</a:t>
            </a:r>
            <a:b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Малыши в восторге от этого сказочного героя. Наверное, еще и потому, что его так легко воплотить в своем творчестве: нарисовать, слепить, вырезать и наклеить.</a:t>
            </a:r>
            <a:b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Вот мы и решили подойти углубленно к вопросу изучения снеговиков. И привлечь родителей для оформления группы и выставки поделок на тему «Снеговик - лучший друг Деда Мороза».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61051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429309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7030A0"/>
                </a:solidFill>
                <a:latin typeface="Times New Roman"/>
                <a:ea typeface="Calibri"/>
              </a:rPr>
              <a:t>Цель проекта: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Развивать познавательные и творческие способности детей в процессе ознакомления со снегом и экспериментальной деятельности с водой. Приобщение к культуре зимних забав, праздников.</a:t>
            </a:r>
            <a:r>
              <a:rPr lang="ru-RU" sz="31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1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31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896943">
            <a:off x="748614" y="4483257"/>
            <a:ext cx="1661170" cy="222929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-332" r="-700" b="389"/>
          <a:stretch/>
        </p:blipFill>
        <p:spPr bwMode="auto">
          <a:xfrm rot="1041883">
            <a:off x="6567879" y="4713629"/>
            <a:ext cx="1896087" cy="2021753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12" y="4866334"/>
            <a:ext cx="373224" cy="37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99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16024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Задачи проекта</a:t>
            </a:r>
            <a:r>
              <a:rPr lang="ru-RU" sz="36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3600" b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7030A0"/>
                </a:solidFill>
                <a:ea typeface="Calibri"/>
                <a:cs typeface="Times New Roman"/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6237312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20000"/>
              </a:lnSpc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Дать детям элементарные представления о природном объекте – вода, ее превращениях в лед, через проведение опытов, экспериментов и наблюдений.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Познакомить детей с сезонным явлением – снегопадом.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Вызвать интерес детей к изображению снеговика. Дать наглядное представление о «части и целом» (Снеговик-целое, снежки-части).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Развивать творческие способности детей, учить  раскатывать комок пластилина круговыми движениями, соединять комки вместе создавая снеговика.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Упражнять детей в рисовании предметов круглой формы, учить передавать в рисунке строение предмета, состоящего из несколько частей; закреплять навыки закрашивания круглой формы слитными линиями сверху вниз или слева направо всем ворсом кисти.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Способствовать развитию детской речи через чтение и заучивание стихотворений «Звездочка-малютка», «Снегопад».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Развивать двигательную активность детей, через подвижные игры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 Расширить знания детей о празднике  «Новый год».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Обогащать детско-родительские отношения опытом совместной творческой деятельности.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/>
            <a:endParaRPr lang="ru-RU" sz="18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94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3"/>
            <a:ext cx="8424936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Тип проекта: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познавательно-исследовательский.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Вид проекта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   краткосрочный.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Сроки реализации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2 недели.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Участники проекта: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воспитанники ДОУ,        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родители, воспитатели.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299">
            <a:off x="6228184" y="4221088"/>
            <a:ext cx="2196852" cy="233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005">
            <a:off x="925338" y="3754335"/>
            <a:ext cx="1765530" cy="241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17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</a:rPr>
              <a:t>Ожидаемые результаты:</a:t>
            </a:r>
            <a:r>
              <a:rPr lang="ru-RU" sz="3200" dirty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Times New Roman"/>
                <a:ea typeface="Calibri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08720"/>
            <a:ext cx="828092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Развитие творческих способностей дошкольников в ходе совместной практической      деятельности детей с педагогом и родителями.</a:t>
            </a:r>
            <a:b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Развитие памяти детей, посредством запоминания стихотворений о снеговике.</a:t>
            </a:r>
            <a:b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Повышение интереса к экспериментальной  деятельности.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4.Формирование интереса у родителей к жизни ДОУ.</a:t>
            </a:r>
            <a:b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930899"/>
            <a:ext cx="7992888" cy="290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    Продукты проекта: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Выставка поделок «Снеговик – лучший друг Деда Мороза»</a:t>
            </a:r>
            <a:b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Выставка книг на зимнюю тему, про снеговиков.</a:t>
            </a:r>
            <a:b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 .Оформление группы к новогодним праздникам.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4. Новогодний праздник «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Как Снеговик </a:t>
            </a:r>
            <a:r>
              <a:rPr lang="ru-RU" sz="2000" b="1" smtClean="0">
                <a:solidFill>
                  <a:srgbClr val="002060"/>
                </a:solidFill>
                <a:latin typeface="Times New Roman"/>
                <a:ea typeface="Calibri"/>
              </a:rPr>
              <a:t>носик искал»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424936" cy="3604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Взаимодействие с родителями:</a:t>
            </a:r>
            <a:b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Совместное творчество – участие в выставке поделок на тему " Снеговик – лучший друг Деда Мороза ";</a:t>
            </a:r>
            <a:b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Лепка снеговиков на улице.</a:t>
            </a:r>
            <a:b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 Помощь в оформлении группы к новогодним праздникам.</a:t>
            </a:r>
            <a:b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5. Консультации для родителей: «Первая помощь при обморожениях», «Зимние забавы», «Осторожно, гололед!»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82114"/>
            <a:ext cx="6798332" cy="278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82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23563"/>
            <a:ext cx="82809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    Этапы реализации проекта.</a:t>
            </a:r>
            <a:endParaRPr lang="ru-RU" sz="32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Подготовительный этап. 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Беседы с детьми  о снеге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Подготовка атрибутов для игр, занятий.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Подбор стихотворений, художественной литературы, загадок о снеге, воде.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3999"/>
          <a:stretch>
            <a:fillRect/>
          </a:stretch>
        </p:blipFill>
        <p:spPr bwMode="auto">
          <a:xfrm rot="20880112">
            <a:off x="246970" y="3625478"/>
            <a:ext cx="2858872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392">
            <a:off x="6321521" y="3365419"/>
            <a:ext cx="2690184" cy="20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G:\DCIM\Camera\IMG_20170117_1708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" b="23944"/>
          <a:stretch/>
        </p:blipFill>
        <p:spPr bwMode="auto">
          <a:xfrm>
            <a:off x="3428992" y="4071942"/>
            <a:ext cx="2690819" cy="2109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26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 шара, ведро, морковка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для глаз - два уголька;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Палки-руки вставим ловко: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Лепим мы снеговика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856">
            <a:off x="366261" y="1784186"/>
            <a:ext cx="3039632" cy="227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414">
            <a:off x="5770209" y="1728473"/>
            <a:ext cx="3163887" cy="237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857496"/>
            <a:ext cx="3142582" cy="2357454"/>
          </a:xfrm>
          <a:prstGeom prst="roundRect">
            <a:avLst>
              <a:gd name="adj" fmla="val 16667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C:\Users\Светлана\Desktop\фото тел\IMG_20170112_1054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/>
          <a:stretch/>
        </p:blipFill>
        <p:spPr bwMode="auto">
          <a:xfrm>
            <a:off x="571472" y="4333883"/>
            <a:ext cx="2343145" cy="252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st.depositphotos.com/2841295/3395/v/950/depositphotos_33956355-Boy-and-girl-snowme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643446"/>
            <a:ext cx="2653978" cy="2214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856">
            <a:off x="366262" y="1784185"/>
            <a:ext cx="3039632" cy="227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7522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941</Words>
  <Application>Microsoft Office PowerPoint</Application>
  <PresentationFormat>Экран (4:3)</PresentationFormat>
  <Paragraphs>69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Актуальность проекта</vt:lpstr>
      <vt:lpstr>Цель проекта: Развивать познавательные и творческие способности детей в процессе ознакомления со снегом и экспериментальной деятельности с водой. Приобщение к культуре зимних забав, праздников. </vt:lpstr>
      <vt:lpstr> Задачи проекта: </vt:lpstr>
      <vt:lpstr>Презентация PowerPoint</vt:lpstr>
      <vt:lpstr>Ожидаемые результаты: </vt:lpstr>
      <vt:lpstr>Презентация PowerPoint</vt:lpstr>
      <vt:lpstr>Презентация PowerPoint</vt:lpstr>
      <vt:lpstr>   Основной этап Три шара, ведро, морковка И для глаз - два уголька; Палки-руки вставим ловко: Лепим мы снеговика </vt:lpstr>
      <vt:lpstr>А у нашего двора  Снеговик стоял с утра</vt:lpstr>
      <vt:lpstr>Дидактическая игра «Сложи снеговика» </vt:lpstr>
      <vt:lpstr>Экспериментальная деятельность Снег и его свойства </vt:lpstr>
      <vt:lpstr>Презентация PowerPoint</vt:lpstr>
      <vt:lpstr>Аппликация «Друзья для Снеговика»</vt:lpstr>
      <vt:lpstr>Мы лепили рисовали и играть не забывали</vt:lpstr>
      <vt:lpstr>   Дружно всем и весело что-то мастерить, В семье такой активной интересно жить! Снеговики на выставке радуют всех нас, И вы на них смотрите , ведь это все для вас!   </vt:lpstr>
      <vt:lpstr>Хоровод Снеговиков</vt:lpstr>
      <vt:lpstr>Вот и праздник Новый год, Снеговик давно всех ждет! В хоровод вы становитесь, пойте песни, веселитесь!</vt:lpstr>
      <vt:lpstr>С Новым Годом!!!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Мария</cp:lastModifiedBy>
  <cp:revision>47</cp:revision>
  <dcterms:created xsi:type="dcterms:W3CDTF">2017-01-15T13:50:20Z</dcterms:created>
  <dcterms:modified xsi:type="dcterms:W3CDTF">2021-10-19T15:31:02Z</dcterms:modified>
</cp:coreProperties>
</file>