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70" r:id="rId10"/>
    <p:sldId id="274" r:id="rId11"/>
    <p:sldId id="275" r:id="rId12"/>
    <p:sldId id="267" r:id="rId13"/>
    <p:sldId id="268" r:id="rId14"/>
    <p:sldId id="269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60"/>
  </p:normalViewPr>
  <p:slideViewPr>
    <p:cSldViewPr>
      <p:cViewPr>
        <p:scale>
          <a:sx n="68" d="100"/>
          <a:sy n="68" d="100"/>
        </p:scale>
        <p:origin x="-1428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DB084-827B-473A-8AAF-6693CC6FB521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EF0CC-AF39-42AB-8895-99C0B68B0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267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EF0CC-AF39-42AB-8895-99C0B68B035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396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39596-D226-4599-ABEE-DA96A4673EE9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DDBF1-876D-4F05-B4A5-3C21F252DA0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142852"/>
            <a:ext cx="7772400" cy="2314590"/>
          </a:xfrm>
        </p:spPr>
        <p:txBody>
          <a:bodyPr>
            <a:normAutofit/>
          </a:bodyPr>
          <a:lstStyle/>
          <a:p>
            <a:r>
              <a:rPr lang="ru-RU" dirty="0" smtClean="0"/>
              <a:t>Экологический проект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b="1" dirty="0" smtClean="0"/>
              <a:t>Лес и его обитатели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5445224"/>
            <a:ext cx="4643470" cy="115212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Выполнил воспитатель:   </a:t>
            </a:r>
            <a:r>
              <a:rPr lang="ru-RU" sz="2400" b="1" dirty="0" err="1" smtClean="0">
                <a:solidFill>
                  <a:schemeClr val="bg1">
                    <a:lumMod val="95000"/>
                  </a:schemeClr>
                </a:solidFill>
              </a:rPr>
              <a:t>Войткевич</a:t>
            </a: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 Е.В.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Рисунок 3" descr="125808899_Razvivayushchie_kartochki_dikie_zhivotnye_Rossii_14600x39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285992"/>
            <a:ext cx="5715000" cy="3231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зное моё\работа 2019-2020\планирование\конспекты\Дикие животные\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012" y="433400"/>
            <a:ext cx="2333159" cy="3110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D:\разное моё\работа 2019-2020\планирование\конспекты\Дикие животные\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756"/>
            <a:ext cx="2492642" cy="33235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D:\разное моё\работа 2019-2020\планирование\конспекты\Дикие животные\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590" y="433400"/>
            <a:ext cx="2333159" cy="3110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D:\разное моё\работа 2019-2020\планирование\конспекты\Дикие животные\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20435"/>
            <a:ext cx="3974039" cy="2980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D:\разное моё\работа 2019-2020\планирование\конспекты\Дикие животные\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191" y="3640510"/>
            <a:ext cx="2355285" cy="3140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80329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разное моё\работа 2019-2020\планирование\конспекты\Дикие животные\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944" y="1636981"/>
            <a:ext cx="4961187" cy="37208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зное моё\работа 2019-2020\планирование\конспекты\Дикие животные\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212" y="1415990"/>
            <a:ext cx="3932152" cy="29491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219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Художественная деятельность</a:t>
            </a:r>
            <a:br>
              <a:rPr lang="ru-RU" dirty="0" smtClean="0"/>
            </a:br>
            <a:r>
              <a:rPr lang="ru-RU" dirty="0" smtClean="0"/>
              <a:t>«Колючки для ёжика, зайка беленький»</a:t>
            </a:r>
            <a:endParaRPr lang="ru-RU" dirty="0"/>
          </a:p>
        </p:txBody>
      </p:sp>
      <p:pic>
        <p:nvPicPr>
          <p:cNvPr id="1026" name="Picture 2" descr="D:\разное моё\работа 2019-2020\планирование\конспекты\Дикие животные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2420634" cy="3227512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зное моё\работа 2019-2020\планирование\конспекты\Дикие животные\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44824"/>
            <a:ext cx="2528646" cy="3371528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зное моё\работа 2019-2020\планирование\конспекты\Дикие животные\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24944"/>
            <a:ext cx="2520280" cy="3360373"/>
          </a:xfrm>
          <a:prstGeom prst="roundRect">
            <a:avLst>
              <a:gd name="adj" fmla="val 16667"/>
            </a:avLst>
          </a:prstGeom>
          <a:ln w="57150">
            <a:solidFill>
              <a:srgbClr val="92D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Подвижные игры</a:t>
            </a:r>
            <a:endParaRPr lang="ru-RU" b="1" dirty="0"/>
          </a:p>
        </p:txBody>
      </p:sp>
      <p:pic>
        <p:nvPicPr>
          <p:cNvPr id="3074" name="Picture 2" descr="D:\разное моё\работа 2019-2020\планирование\конспекты\Дикие животные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7"/>
            <a:ext cx="2232248" cy="2976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зное моё\работа 2019-2020\планирование\конспекты\Дикие животные\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27" y="1556792"/>
            <a:ext cx="3264363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разное моё\работа 2019-2020\фотографии\газета игрушки\IMG_20190919_0957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21088"/>
            <a:ext cx="3240360" cy="24302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9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Строим домики для трёх-медведей</a:t>
            </a:r>
            <a:br>
              <a:rPr lang="ru-RU" b="1" dirty="0" smtClean="0"/>
            </a:br>
            <a:r>
              <a:rPr lang="ru-RU" b="1" dirty="0" smtClean="0"/>
              <a:t>и посадим елочки </a:t>
            </a:r>
            <a:br>
              <a:rPr lang="ru-RU" b="1" dirty="0" smtClean="0"/>
            </a:br>
            <a:r>
              <a:rPr lang="ru-RU" sz="2000" dirty="0" smtClean="0"/>
              <a:t>(сравнение-больше, меньше)</a:t>
            </a:r>
            <a:endParaRPr lang="ru-RU" sz="2000" dirty="0"/>
          </a:p>
        </p:txBody>
      </p:sp>
      <p:pic>
        <p:nvPicPr>
          <p:cNvPr id="5122" name="Picture 2" descr="D:\разное моё\работа 2019-2020\планирование\конспекты\Дикие животные\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724128" cy="42930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55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В итоге, что у нас получилось.</a:t>
            </a:r>
            <a:endParaRPr lang="ru-RU" sz="3600" b="1" dirty="0"/>
          </a:p>
        </p:txBody>
      </p:sp>
      <p:pic>
        <p:nvPicPr>
          <p:cNvPr id="6146" name="Picture 2" descr="D:\разное моё\работа 2019-2020\планирование\конспекты\Дикие животные\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86762"/>
            <a:ext cx="3168352" cy="2376264"/>
          </a:xfrm>
          <a:prstGeom prst="roundRect">
            <a:avLst>
              <a:gd name="adj" fmla="val 16667"/>
            </a:avLst>
          </a:prstGeom>
          <a:ln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разное моё\работа 2019-2020\планирование\конспекты\Дикие животные\2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3" b="2923"/>
          <a:stretch/>
        </p:blipFill>
        <p:spPr bwMode="auto">
          <a:xfrm>
            <a:off x="4905876" y="1340768"/>
            <a:ext cx="3875579" cy="2322258"/>
          </a:xfrm>
          <a:prstGeom prst="roundRect">
            <a:avLst>
              <a:gd name="adj" fmla="val 16667"/>
            </a:avLst>
          </a:prstGeom>
          <a:ln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4077072"/>
            <a:ext cx="7488832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 результате проекта у детей сформировалось и обогатилось представление о диких животных. Дети имеют представление о внешнем виде животных, знают где они живут, чем питаются, как называются их детёныши.</a:t>
            </a:r>
          </a:p>
        </p:txBody>
      </p:sp>
    </p:spTree>
    <p:extLst>
      <p:ext uri="{BB962C8B-B14F-4D97-AF65-F5344CB8AC3E}">
        <p14:creationId xmlns:p14="http://schemas.microsoft.com/office/powerpoint/2010/main" val="46468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b="1" dirty="0" smtClean="0"/>
              <a:t>Спасибо за внимание!!!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387961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6896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3600" b="1" dirty="0"/>
              <a:t>«Природа наделила человека высоким и прекрасным даром сострадания, которое простирается на бессловесных животных</a:t>
            </a:r>
            <a:r>
              <a:rPr lang="ru-RU" sz="3600" b="1" dirty="0" smtClean="0"/>
              <a:t>»</a:t>
            </a:r>
          </a:p>
          <a:p>
            <a:pPr algn="r">
              <a:buNone/>
            </a:pPr>
            <a:r>
              <a:rPr lang="ru-RU" dirty="0" smtClean="0"/>
              <a:t> </a:t>
            </a:r>
            <a:r>
              <a:rPr lang="ru-RU" dirty="0"/>
              <a:t>Френсис Бэкон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41592" y="836712"/>
            <a:ext cx="6408712" cy="34163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Цель: </a:t>
            </a: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представлений у детей о животных наших лесов, их детенышах, особенностях внешнего вида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среде обитания.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0526" y="404664"/>
            <a:ext cx="8229600" cy="5433467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/>
              <a:t>Задачи: </a:t>
            </a:r>
            <a:endParaRPr lang="ru-RU" sz="3600" b="1" dirty="0" smtClean="0"/>
          </a:p>
          <a:p>
            <a:pPr marL="0" indent="0">
              <a:buNone/>
            </a:pP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80728"/>
            <a:ext cx="8568952" cy="526297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Дать представления о диких животных, расширить кругозор детей;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 Обогатить словарь детей по теме, использовать обобщающие понятия;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Передавать представления о животных, посредством художественной литературы.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Эстетическое восприятие детей об образах животных и умения передавать увиденное в лепке и рисовании.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Знакомство с элементарными правилами поведения в лесу и с животными.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Воспитывать у детей желание бережного отношения к диким животным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Проблема для детей: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недостаточной степени имеют представление об образе жизни, повадках, питании, и жилищах диких животных.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ориентиры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ребёнок проявляет любознательность, склонен наблюдать, экспериментировать, интересуется причинно – следственными связями, открыт внешнему миру, положительно относится к себе и людям, обладает развитым воображением, творческими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способностями.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познавательно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исследовательский.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Продолжительность 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1 неделя.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57606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/>
              <a:t>Этапы реализации проекта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4"/>
            <a:ext cx="8568952" cy="590465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Подготовительный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Подбор художественной литературы;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Картотека пальчиковых, дидактических 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подвижных игр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Взаимодействие с родителями детей;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подбор наглядного материала.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Актуализация знаний детей о диких животных, месте их обитания, их образе жизни, питании, жилищах.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Деятельность детей в центрах активности, совместная, самостоятельная образовательная деятельность, индивидуальная работа.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Инициирование творческих способностей для изготовления поделок и творческих работ из пластилина, в речевой и театрализованной деятельности.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Привлечь родителей к реализации проекта, при помощи изготовления дидактических игр на данную тему.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Заключительный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Изготовление дидактических игр своими руками;</a:t>
            </a:r>
          </a:p>
          <a:p>
            <a:pPr marL="0" indent="0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Закрепление полученных знаний;</a:t>
            </a:r>
          </a:p>
          <a:p>
            <a:pPr marL="0" indent="0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Презентация.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Подбор литературы</a:t>
            </a:r>
            <a:endParaRPr lang="ru-RU" b="1" dirty="0"/>
          </a:p>
        </p:txBody>
      </p:sp>
      <p:pic>
        <p:nvPicPr>
          <p:cNvPr id="2050" name="Picture 2" descr="D:\разное моё\работа 2019-2020\планирование\конспекты\Дикие животные\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381" y="2161990"/>
            <a:ext cx="4328333" cy="3246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D:\разное моё\работа 2019-2020\планирование\конспекты\Дикие животные\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60848"/>
            <a:ext cx="4608514" cy="3456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1473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41" y="253333"/>
            <a:ext cx="8003232" cy="1143000"/>
          </a:xfrm>
        </p:spPr>
        <p:txBody>
          <a:bodyPr/>
          <a:lstStyle/>
          <a:p>
            <a:r>
              <a:rPr lang="ru-RU" b="1" dirty="0" smtClean="0"/>
              <a:t>Обитатели леса-кто хозяин?</a:t>
            </a:r>
            <a:endParaRPr lang="ru-RU" b="1" dirty="0"/>
          </a:p>
        </p:txBody>
      </p:sp>
      <p:pic>
        <p:nvPicPr>
          <p:cNvPr id="4098" name="Picture 2" descr="D:\разное моё\работа 2019-2020\планирование\конспекты\Дикие животные\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4104456" cy="3078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D:\разное моё\работа 2019-2020\планирование\конспекты\Дикие животные\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27" y="3645024"/>
            <a:ext cx="4091946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2112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51720" y="332656"/>
            <a:ext cx="6552728" cy="108012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Рассматривание иллюстраций</a:t>
            </a:r>
          </a:p>
          <a:p>
            <a:pPr marL="0" indent="0" algn="ctr">
              <a:buNone/>
            </a:pPr>
            <a:r>
              <a:rPr lang="ru-RU" b="1" dirty="0"/>
              <a:t>ч</a:t>
            </a:r>
            <a:r>
              <a:rPr lang="ru-RU" b="1" dirty="0" smtClean="0"/>
              <a:t>тение сказок</a:t>
            </a:r>
          </a:p>
          <a:p>
            <a:pPr marL="0" indent="0" algn="ctr">
              <a:buNone/>
            </a:pPr>
            <a:r>
              <a:rPr lang="ru-RU" b="1" dirty="0" smtClean="0"/>
              <a:t>и дидактическая игры.</a:t>
            </a:r>
          </a:p>
          <a:p>
            <a:endParaRPr lang="ru-RU" dirty="0"/>
          </a:p>
        </p:txBody>
      </p:sp>
      <p:pic>
        <p:nvPicPr>
          <p:cNvPr id="2050" name="Picture 2" descr="D:\разное моё\работа 2019-2020\планирование\конспекты\Дикие животные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24042"/>
            <a:ext cx="2625756" cy="35010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D:\разное моё\работа 2019-2020\планирование\конспекты\Дикие животные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44824"/>
            <a:ext cx="2625756" cy="35010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D:\разное моё\работа 2019-2020\планирование\конспекты\Дикие животные\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2" t="10489"/>
          <a:stretch/>
        </p:blipFill>
        <p:spPr bwMode="auto">
          <a:xfrm>
            <a:off x="2877277" y="3861047"/>
            <a:ext cx="3518560" cy="25813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54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10071</TotalTime>
  <Words>383</Words>
  <Application>Microsoft Office PowerPoint</Application>
  <PresentationFormat>Экран (4:3)</PresentationFormat>
  <Paragraphs>44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Экологический проект «Лес и его обитатели»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реализации проекта</vt:lpstr>
      <vt:lpstr>Подбор литературы</vt:lpstr>
      <vt:lpstr>Обитатели леса-кто хозяин?</vt:lpstr>
      <vt:lpstr>Презентация PowerPoint</vt:lpstr>
      <vt:lpstr>Презентация PowerPoint</vt:lpstr>
      <vt:lpstr>Презентация PowerPoint</vt:lpstr>
      <vt:lpstr>Художественная деятельность «Колючки для ёжика, зайка беленький»</vt:lpstr>
      <vt:lpstr>Подвижные игры</vt:lpstr>
      <vt:lpstr>Строим домики для трёх-медведей и посадим елочки  (сравнение-больше, меньше)</vt:lpstr>
      <vt:lpstr>В итоге, что у нас получилось.</vt:lpstr>
      <vt:lpstr>Спасибо за внимание!!!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</dc:creator>
  <cp:lastModifiedBy>042</cp:lastModifiedBy>
  <cp:revision>34</cp:revision>
  <dcterms:created xsi:type="dcterms:W3CDTF">2017-11-26T17:48:07Z</dcterms:created>
  <dcterms:modified xsi:type="dcterms:W3CDTF">2022-01-10T02:43:18Z</dcterms:modified>
</cp:coreProperties>
</file>