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4" r:id="rId11"/>
    <p:sldId id="275" r:id="rId12"/>
    <p:sldId id="267" r:id="rId13"/>
    <p:sldId id="268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8" d="100"/>
          <a:sy n="68" d="100"/>
        </p:scale>
        <p:origin x="-142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DB084-827B-473A-8AAF-6693CC6FB521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F0CC-AF39-42AB-8895-99C0B68B0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6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F0CC-AF39-42AB-8895-99C0B68B03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9596-D226-4599-ABEE-DA96A4673EE9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DBF1-876D-4F05-B4A5-3C21F252DA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772400" cy="2314590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Экологический проект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Лес и его обитатели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445224"/>
            <a:ext cx="464347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Выполнил воспитатель:  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Войткевич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Е.В.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125808899_Razvivayushchie_kartochki_dikie_zhivotnye_Rossii_14600x3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5715000" cy="323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зное моё\работа 2019-2020\планирование\конспекты\Дикие животные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2" y="433400"/>
            <a:ext cx="2333159" cy="3110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разное моё\работа 2019-2020\планирование\конспекты\Дикие животные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756"/>
            <a:ext cx="2492642" cy="3323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разное моё\работа 2019-2020\планирование\конспекты\Дикие животные\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90" y="433400"/>
            <a:ext cx="2333159" cy="3110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разное моё\работа 2019-2020\планирование\конспекты\Дикие животные\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0435"/>
            <a:ext cx="3974039" cy="2980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D:\разное моё\работа 2019-2020\планирование\конспекты\Дикие животные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91" y="3640510"/>
            <a:ext cx="2355285" cy="314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032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зное моё\работа 2019-2020\планирование\конспекты\Дикие животные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44" y="1636981"/>
            <a:ext cx="4961187" cy="3720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зное моё\работа 2019-2020\планирование\конспекты\Дикие животные\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12" y="1415990"/>
            <a:ext cx="3932152" cy="2949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1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Художественная деятельность</a:t>
            </a:r>
            <a:br>
              <a:rPr lang="ru-RU" dirty="0" smtClean="0"/>
            </a:br>
            <a:r>
              <a:rPr lang="ru-RU" dirty="0" smtClean="0"/>
              <a:t>«Колючки для ёжика, зайка беленький»</a:t>
            </a:r>
            <a:endParaRPr lang="ru-RU" dirty="0"/>
          </a:p>
        </p:txBody>
      </p:sp>
      <p:pic>
        <p:nvPicPr>
          <p:cNvPr id="1026" name="Picture 2" descr="D:\разное моё\работа 2019-2020\планирование\конспекты\Дикие животные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420634" cy="322751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зное моё\работа 2019-2020\планирование\конспекты\Дикие животные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528646" cy="3371528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зное моё\работа 2019-2020\планирование\конспекты\Дикие животные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520280" cy="3360373"/>
          </a:xfrm>
          <a:prstGeom prst="roundRect">
            <a:avLst>
              <a:gd name="adj" fmla="val 16667"/>
            </a:avLst>
          </a:prstGeom>
          <a:ln w="5715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Подвижные игры</a:t>
            </a:r>
            <a:endParaRPr lang="ru-RU" b="1" dirty="0"/>
          </a:p>
        </p:txBody>
      </p:sp>
      <p:pic>
        <p:nvPicPr>
          <p:cNvPr id="3074" name="Picture 2" descr="D:\разное моё\работа 2019-2020\планирование\конспекты\Дикие животные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2232248" cy="297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зное моё\работа 2019-2020\планирование\конспекты\Дикие животные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7" y="1556792"/>
            <a:ext cx="326436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зное моё\работа 2019-2020\фотографии\газета игрушки\IMG_20190919_0957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3240360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Строим домики для трёх-медведей</a:t>
            </a:r>
            <a:br>
              <a:rPr lang="ru-RU" b="1" dirty="0" smtClean="0"/>
            </a:br>
            <a:r>
              <a:rPr lang="ru-RU" b="1" dirty="0" smtClean="0"/>
              <a:t>и посадим елочки </a:t>
            </a:r>
            <a:br>
              <a:rPr lang="ru-RU" b="1" dirty="0" smtClean="0"/>
            </a:br>
            <a:r>
              <a:rPr lang="ru-RU" sz="2000" dirty="0" smtClean="0"/>
              <a:t>(сравнение-больше, меньше)</a:t>
            </a:r>
            <a:endParaRPr lang="ru-RU" sz="2000" dirty="0"/>
          </a:p>
        </p:txBody>
      </p:sp>
      <p:pic>
        <p:nvPicPr>
          <p:cNvPr id="5122" name="Picture 2" descr="D:\разное моё\работа 2019-2020\планирование\конспекты\Дикие животные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724128" cy="429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 итоге, что у нас получилось.</a:t>
            </a:r>
            <a:endParaRPr lang="ru-RU" sz="3600" b="1" dirty="0"/>
          </a:p>
        </p:txBody>
      </p:sp>
      <p:pic>
        <p:nvPicPr>
          <p:cNvPr id="6146" name="Picture 2" descr="D:\разное моё\работа 2019-2020\планирование\конспекты\Дикие животные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762"/>
            <a:ext cx="3168352" cy="2376264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зное моё\работа 2019-2020\планирование\конспекты\Дикие животные\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 b="2923"/>
          <a:stretch/>
        </p:blipFill>
        <p:spPr bwMode="auto">
          <a:xfrm>
            <a:off x="4905876" y="1340768"/>
            <a:ext cx="3875579" cy="232225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077072"/>
            <a:ext cx="7488832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результате проекта у детей сформировалось и обогатилось представление о диких животных. Дети имеют представление о внешнем виде животных, знают где они живут, чем питаются, как называются их детёныши.</a:t>
            </a:r>
          </a:p>
        </p:txBody>
      </p:sp>
    </p:spTree>
    <p:extLst>
      <p:ext uri="{BB962C8B-B14F-4D97-AF65-F5344CB8AC3E}">
        <p14:creationId xmlns:p14="http://schemas.microsoft.com/office/powerpoint/2010/main" val="4646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Спасибо за внимание!!!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8796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3600" b="1" dirty="0"/>
              <a:t>«Природа наделила человека высоким и прекрасным даром сострадания, которое простирается на бессловесных животных</a:t>
            </a:r>
            <a:r>
              <a:rPr lang="ru-RU" sz="3600" b="1" dirty="0" smtClean="0"/>
              <a:t>»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Френсис Бэкон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1592" y="836712"/>
            <a:ext cx="6408712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Цель: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представлений у детей о животных наших лесов, их детенышах, особенностях внешнего вида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среде обитания.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526" y="404664"/>
            <a:ext cx="8229600" cy="543346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Задачи: </a:t>
            </a:r>
            <a:endParaRPr lang="ru-RU" sz="3600" b="1" dirty="0" smtClean="0"/>
          </a:p>
          <a:p>
            <a:pPr marL="0" indent="0">
              <a:buNone/>
            </a:pP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568952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Дать представления о диких животных, расширить кругозор детей;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 Обогатить словарь детей по теме, использовать обобщающие понятия;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Передавать представления о животных, посредством художественной литературы.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Эстетическое восприятие детей об образах животных и умения передавать увиденное в лепке и рисовании.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Знакомство с элементарными правилами поведения в лесу и с животными.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Воспитывать у детей желание бережного отношения к диким животным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 для детей: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недостаточной степени имеют представление об образе жизни, повадках, питании, и жилищах диких животных.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ориентиры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ребёнок проявляет любознательность, склонен наблюдать, экспериментировать, интересуется причинно – следственными связями, открыт внешнему миру, положительно относится к себе и людям, обладает развитым воображением, творческими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способностями.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познавательно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 неделя.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Этапы реализации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0465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Подбор художественной литературы;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Картотека пальчиковых, дидактических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подвижных игр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Взаимодействие с родителями детей;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подбор наглядного материала.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Актуализация знаний детей о диких животных, месте их обитания, их образе жизни, питании, жилищах.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Деятельность детей в центрах активности, совместная, самостоятельная образовательная деятельность, индивидуальная работа.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Инициирование творческих способностей для изготовления поделок и творческих работ из пластилина, в речевой и театрализованной деятельности.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Привлечь родителей к реализации проекта, при помощи изготовления дидактических игр на данную тему.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Изготовление дидактических игр своими руками;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Закрепление полученных знаний;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Презентация.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Подбор литературы</a:t>
            </a:r>
            <a:endParaRPr lang="ru-RU" b="1" dirty="0"/>
          </a:p>
        </p:txBody>
      </p:sp>
      <p:pic>
        <p:nvPicPr>
          <p:cNvPr id="2050" name="Picture 2" descr="D:\разное моё\работа 2019-2020\планирование\конспекты\Дикие животные\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81" y="2161990"/>
            <a:ext cx="4328333" cy="324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разное моё\работа 2019-2020\планирование\конспекты\Дикие животные\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608514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47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41" y="253333"/>
            <a:ext cx="8003232" cy="1143000"/>
          </a:xfrm>
        </p:spPr>
        <p:txBody>
          <a:bodyPr/>
          <a:lstStyle/>
          <a:p>
            <a:r>
              <a:rPr lang="ru-RU" b="1" dirty="0" smtClean="0"/>
              <a:t>Обитатели леса-кто хозяин?</a:t>
            </a:r>
            <a:endParaRPr lang="ru-RU" b="1" dirty="0"/>
          </a:p>
        </p:txBody>
      </p:sp>
      <p:pic>
        <p:nvPicPr>
          <p:cNvPr id="4098" name="Picture 2" descr="D:\разное моё\работа 2019-2020\планирование\конспекты\Дикие животные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разное моё\работа 2019-2020\планирование\конспекты\Дикие животные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7" y="3645024"/>
            <a:ext cx="409194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11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1720" y="332656"/>
            <a:ext cx="6552728" cy="10801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Рассматривание иллюстраций</a:t>
            </a:r>
          </a:p>
          <a:p>
            <a:pPr marL="0" indent="0" algn="ctr">
              <a:buNone/>
            </a:pPr>
            <a:r>
              <a:rPr lang="ru-RU" b="1" dirty="0"/>
              <a:t>ч</a:t>
            </a:r>
            <a:r>
              <a:rPr lang="ru-RU" b="1" dirty="0" smtClean="0"/>
              <a:t>тение сказок</a:t>
            </a:r>
          </a:p>
          <a:p>
            <a:pPr marL="0" indent="0" algn="ctr">
              <a:buNone/>
            </a:pPr>
            <a:r>
              <a:rPr lang="ru-RU" b="1" dirty="0" smtClean="0"/>
              <a:t>и дидактическая игры.</a:t>
            </a:r>
          </a:p>
          <a:p>
            <a:endParaRPr lang="ru-RU" dirty="0"/>
          </a:p>
        </p:txBody>
      </p:sp>
      <p:pic>
        <p:nvPicPr>
          <p:cNvPr id="2050" name="Picture 2" descr="D:\разное моё\работа 2019-2020\планирование\конспекты\Дикие животные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4042"/>
            <a:ext cx="2625756" cy="35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разное моё\работа 2019-2020\планирование\конспекты\Дикие животные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25756" cy="35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разное моё\работа 2019-2020\планирование\конспекты\Дикие животные\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0489"/>
          <a:stretch/>
        </p:blipFill>
        <p:spPr bwMode="auto">
          <a:xfrm>
            <a:off x="2877277" y="3861047"/>
            <a:ext cx="3518560" cy="2581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10071</TotalTime>
  <Words>383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Экологический проект «Лес и его обитатели»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</vt:lpstr>
      <vt:lpstr>Подбор литературы</vt:lpstr>
      <vt:lpstr>Обитатели леса-кто хозяин?</vt:lpstr>
      <vt:lpstr>Презентация PowerPoint</vt:lpstr>
      <vt:lpstr>Презентация PowerPoint</vt:lpstr>
      <vt:lpstr>Презентация PowerPoint</vt:lpstr>
      <vt:lpstr>Художественная деятельность «Колючки для ёжика, зайка беленький»</vt:lpstr>
      <vt:lpstr>Подвижные игры</vt:lpstr>
      <vt:lpstr>Строим домики для трёх-медведей и посадим елочки  (сравнение-больше, меньше)</vt:lpstr>
      <vt:lpstr>В итоге, что у нас получилось.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042</cp:lastModifiedBy>
  <cp:revision>34</cp:revision>
  <dcterms:created xsi:type="dcterms:W3CDTF">2017-11-26T17:48:07Z</dcterms:created>
  <dcterms:modified xsi:type="dcterms:W3CDTF">2022-01-10T02:43:18Z</dcterms:modified>
</cp:coreProperties>
</file>