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7" r:id="rId12"/>
    <p:sldId id="266" r:id="rId13"/>
    <p:sldId id="265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l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66936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практикум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физкультурно-оздоровительной 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/>
              <a:t>(в форме деловой игры)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sz="2000" dirty="0" smtClean="0">
                <a:solidFill>
                  <a:schemeClr val="tx1"/>
                </a:solidFill>
              </a:rPr>
              <a:t>подготовила старший воспитатель: С.В. </a:t>
            </a:r>
            <a:r>
              <a:rPr lang="ru-RU" sz="2000" dirty="0" err="1" smtClean="0">
                <a:solidFill>
                  <a:schemeClr val="tx1"/>
                </a:solidFill>
              </a:rPr>
              <a:t>Утенина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://fotoham.ru/img/picture/May/29/e13e054a930b8c110c2c36221b054c45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573016"/>
            <a:ext cx="3867871" cy="207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D:\ДОКУМЕНТЫ НОВЫЕ\Разделители- анимашки\Дети\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792088" cy="1980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8229600" cy="1143000"/>
          </a:xfrm>
        </p:spPr>
        <p:txBody>
          <a:bodyPr/>
          <a:lstStyle/>
          <a:p>
            <a:pPr lvl="0"/>
            <a:r>
              <a:rPr lang="ru-RU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Закаливание: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удивите своих соперников, предложив им 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новую закаливающую процедуру…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676" name="Picture 4" descr="http://emed.su/pic/md/200808041154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926460" y="4723697"/>
            <a:ext cx="3217540" cy="2134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files.prezentacii.org/15/05/2318/data/pres/s4s51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28800"/>
            <a:ext cx="2987824" cy="32254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63408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Закончить пословицы о здоровье</a:t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(совместное задание)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://fs00.infourok.ru/images/doc/248/253017/hello_html_m7d5b3c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934" y="692696"/>
            <a:ext cx="250506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1124744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Чистота – </a:t>
            </a:r>
            <a:r>
              <a:rPr lang="ru-RU" dirty="0" smtClean="0"/>
              <a:t>                                                                                     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112474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залог здоровья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844824"/>
            <a:ext cx="3635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Здоровье дороже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844824"/>
            <a:ext cx="1439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золота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492896"/>
            <a:ext cx="2727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Чисто жить -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2492896"/>
            <a:ext cx="3076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здоровым быть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068960"/>
            <a:ext cx="4302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200" dirty="0" smtClean="0"/>
              <a:t>Здоровье в порядке -  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3068960"/>
            <a:ext cx="334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спасибо зарядке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717032"/>
            <a:ext cx="5442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Если хочешь быть здоров –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3717032"/>
            <a:ext cx="2100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закаляйся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437112"/>
            <a:ext cx="466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 платье с </a:t>
            </a:r>
            <a:r>
              <a:rPr lang="ru-RU" sz="32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4437112"/>
            <a:ext cx="4025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здоровье смолоду</a:t>
            </a:r>
            <a:endParaRPr lang="ru-RU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39952" y="5157192"/>
            <a:ext cx="3821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здоровье - 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52120" y="5949280"/>
            <a:ext cx="2521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все! 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44824"/>
            <a:ext cx="8229600" cy="11430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«Мозговой анализ» -</a:t>
            </a:r>
            <a:r>
              <a:rPr lang="ru-RU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Педагогические ситуации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ttp://fs00.infourok.ru/images/doc/162/187349/hello_html_m359fd96c.p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68348"/>
            <a:ext cx="2079104" cy="1663285"/>
          </a:xfrm>
          <a:prstGeom prst="rect">
            <a:avLst/>
          </a:prstGeom>
          <a:noFill/>
        </p:spPr>
      </p:pic>
      <p:pic>
        <p:nvPicPr>
          <p:cNvPr id="5" name="Picture 2" descr="http://www.playcast.ru/uploads/2015/08/08/146145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67221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8" name="Picture 4" descr="https://www.puzzle-puzzle.cz/ImgZbozi/Maxi/m-cervena-karkulka-2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8028384" cy="598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03848" y="530120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«Бабушка и 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Красная шапочка»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krasnoznamenskdou4.edumsko.ru/images/users-files/krasnoznamenskdou4/fizkultura/47197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190"/>
            <a:ext cx="8700120" cy="638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адачи физического воспитания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rostochek190.ucoz.ru/_si/0/240355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924944"/>
            <a:ext cx="3810000" cy="3810000"/>
          </a:xfrm>
          <a:prstGeom prst="rect">
            <a:avLst/>
          </a:prstGeom>
          <a:noFill/>
        </p:spPr>
      </p:pic>
      <p:pic>
        <p:nvPicPr>
          <p:cNvPr id="1027" name="Picture 3" descr="D:\ДОКУМЕНТЫ НОВЫЕ\Разделители- анимашки\Дети\8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1008112" cy="17473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r>
              <a:rPr lang="ru-RU" sz="2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Оздоровительные</a:t>
            </a:r>
            <a:r>
              <a:rPr lang="ru-RU" sz="20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2000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охрана жизни и укрепления здоровья детей, содействие правильному физическому и психическому развитию детского организма, повышение умственной и физической работоспособности.</a:t>
            </a:r>
            <a:endParaRPr lang="ru-RU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ru-RU" sz="2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Развивающие: </a:t>
            </a:r>
            <a:r>
              <a:rPr lang="ru-RU" sz="2000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развитие движений, формирование двигательных навыков и физических качеств (ловкость, быстрота, сила, выносливость) формирование правильной осанки.</a:t>
            </a:r>
            <a:endParaRPr lang="ru-RU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ru-RU" sz="2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Образовательные: </a:t>
            </a:r>
            <a:r>
              <a:rPr lang="ru-RU" sz="2000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обогащение детей знаниями о своем организме, здоровье, о путях его укрепления, сохранения</a:t>
            </a:r>
            <a:r>
              <a:rPr lang="ru-RU" sz="2000" i="1" dirty="0" smtClean="0"/>
              <a:t>.</a:t>
            </a:r>
            <a:endParaRPr lang="ru-RU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ru-RU" sz="2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Воспитательные: </a:t>
            </a:r>
            <a:r>
              <a:rPr lang="ru-RU" sz="2000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воспитание положительных черт характера (смелость, решительность, настойчивость, </a:t>
            </a:r>
            <a:endParaRPr lang="ru-RU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4149080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2"/>
                </a:solidFill>
              </a:rPr>
              <a:t>взаимопомощь), волевых качеств (сила воли, умение побеждать и проигрывать), формирование привычки к здоровому образу жизни, желания заниматься физической культурой.</a:t>
            </a:r>
            <a:endParaRPr lang="ru-RU" sz="2000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492896"/>
            <a:ext cx="6635080" cy="266429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пальчиковая игра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каждой команды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://dsad85.tom.ru/sites/default/files/images/7/8/____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86249"/>
            <a:ext cx="2247900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Бабоч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68049">
            <a:off x="7759000" y="3903974"/>
            <a:ext cx="962025" cy="762000"/>
          </a:xfrm>
          <a:prstGeom prst="rect">
            <a:avLst/>
          </a:prstGeom>
          <a:noFill/>
        </p:spPr>
      </p:pic>
      <p:pic>
        <p:nvPicPr>
          <p:cNvPr id="11268" name="Picture 4" descr="Бабоч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95849">
            <a:off x="6099154" y="4243066"/>
            <a:ext cx="847725" cy="762000"/>
          </a:xfrm>
          <a:prstGeom prst="rect">
            <a:avLst/>
          </a:prstGeom>
          <a:noFill/>
        </p:spPr>
      </p:pic>
      <p:pic>
        <p:nvPicPr>
          <p:cNvPr id="11276" name="Picture 12" descr="http://ihappymama.ru/wp-content/uploads/2015/10/nazvaniya-paltsev.jpg"/>
          <p:cNvPicPr>
            <a:picLocks noChangeAspect="1" noChangeArrowheads="1"/>
          </p:cNvPicPr>
          <p:nvPr/>
        </p:nvPicPr>
        <p:blipFill>
          <a:blip r:embed="rId5" cstate="print"/>
          <a:srcRect l="14997" t="22683" r="14372"/>
          <a:stretch>
            <a:fillRect/>
          </a:stretch>
        </p:blipFill>
        <p:spPr bwMode="auto">
          <a:xfrm>
            <a:off x="-1" y="0"/>
            <a:ext cx="398218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мире мудрых мыслей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img.espicture.ru/2/zaryadka-kartink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43122"/>
            <a:ext cx="3592463" cy="291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http://content.foto.mail.ru/mail/lena29062/_animated/i-258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279525" cy="1512168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619672" y="1772816"/>
            <a:ext cx="56886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рочитать и выразить своё мнение о том, что на них написано. Сказать, согласны вы с этим афоризмом или нет. И почему? Как вы понимаете этот афоризм?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одному  варианту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физминутки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каждой команды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www.vesberdsk.ru/upload/companies/93808/news/21506/%D0%BA%20%D0%BF%D1%80%D0%B8%D0%B3%D0%BB%D0%B0%D1%88%D0%B5%D0%BD%D0%B8%D1%8E%20%D0%BD%D0%B0%20%D0%BF%D1%80%D0%BE%D0%B2%D0%BE%D0%B4%D1%8B%20%D0%B7%D0%B8%D0%BC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05064"/>
            <a:ext cx="3672408" cy="262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D:\ДОКУМЕНТЫ НОВЫЕ\Разделители- анимашки\Уже скаченные смайлики\11139884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2381250" cy="2381250"/>
          </a:xfrm>
          <a:prstGeom prst="rect">
            <a:avLst/>
          </a:prstGeom>
          <a:noFill/>
        </p:spPr>
      </p:pic>
      <p:pic>
        <p:nvPicPr>
          <p:cNvPr id="9218" name="Picture 2" descr="https://files.prezentacii.org/15/05/2318/data/pres/s3s41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2705" y="476672"/>
            <a:ext cx="1586071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143000"/>
          </a:xfrm>
        </p:spPr>
        <p:txBody>
          <a:bodyPr/>
          <a:lstStyle/>
          <a:p>
            <a:pPr lvl="0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Задать друг другу по одному вопросу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 семинара)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обдумывание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минута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1746" name="Picture 2" descr="http://umvs.kr.ua/images/7/6/zdorovyj-obraz-zhizni-osnova-ohrany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08920"/>
            <a:ext cx="3419475" cy="39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рганизовать и провести с соперником подвижную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игру средней активности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fs00.infourok.ru/images/doc/14/18432/hello_html_m538d72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76872"/>
            <a:ext cx="4788024" cy="42909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/>
          <a:lstStyle/>
          <a:p>
            <a:pPr lvl="0"/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Творческое задание: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выбрать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принципы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радостной физкультуры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29698" name="Picture 2" descr="http://gdou70.ru/images/gallery/kartinki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072054"/>
            <a:ext cx="4992489" cy="361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обдумывание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минуты</a:t>
            </a:r>
            <a:endParaRPr lang="ru-RU" dirty="0"/>
          </a:p>
        </p:txBody>
      </p:sp>
      <p:pic>
        <p:nvPicPr>
          <p:cNvPr id="6" name="Picture 3" descr="D:\ДОКУМЕНТЫ НОВЫЕ\Разделители- анимашки\Дети\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1229967" cy="19168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13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Оптический</Template>
  <TotalTime>337</TotalTime>
  <Words>235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Педагогический практикум  по физкультурно-оздоровительной деятельности  (в форме деловой игры)            подготовила старший воспитатель: С.В. Утенина</vt:lpstr>
      <vt:lpstr>Задачи физического воспитания</vt:lpstr>
      <vt:lpstr>Слайд 3</vt:lpstr>
      <vt:lpstr>Одна  пальчиковая игра от каждой команды</vt:lpstr>
      <vt:lpstr>В мире мудрых мыслей</vt:lpstr>
      <vt:lpstr>По одному  варианту физминутки от каждой команды</vt:lpstr>
      <vt:lpstr>Задать друг другу по одному вопросу  (по тем семинара)     обдумывание  1 минута </vt:lpstr>
      <vt:lpstr>Организовать и провести с соперником подвижную игру средней активности</vt:lpstr>
      <vt:lpstr>Творческое задание: выбрать принципы радостной физкультуры </vt:lpstr>
      <vt:lpstr>Закаливание:  удивите своих соперников, предложив им  новую закаливающую процедуру… </vt:lpstr>
      <vt:lpstr>Закончить пословицы о здоровье (совместное задание)</vt:lpstr>
      <vt:lpstr>«Мозговой анализ» -   Педагогические ситуации </vt:lpstr>
      <vt:lpstr>Рефлексия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практикум  по физической культуре   (в форме деловой игры)</dc:title>
  <dc:creator>Ирина</dc:creator>
  <cp:lastModifiedBy>Света</cp:lastModifiedBy>
  <cp:revision>37</cp:revision>
  <dcterms:created xsi:type="dcterms:W3CDTF">2015-11-16T20:27:30Z</dcterms:created>
  <dcterms:modified xsi:type="dcterms:W3CDTF">2020-11-23T09:01:17Z</dcterms:modified>
</cp:coreProperties>
</file>