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8" r:id="rId3"/>
    <p:sldId id="267" r:id="rId4"/>
    <p:sldId id="259" r:id="rId5"/>
    <p:sldId id="261" r:id="rId6"/>
    <p:sldId id="263" r:id="rId7"/>
    <p:sldId id="264" r:id="rId8"/>
    <p:sldId id="274" r:id="rId9"/>
    <p:sldId id="275" r:id="rId10"/>
    <p:sldId id="276" r:id="rId11"/>
    <p:sldId id="277" r:id="rId12"/>
    <p:sldId id="265" r:id="rId13"/>
    <p:sldId id="266" r:id="rId14"/>
    <p:sldId id="269" r:id="rId15"/>
    <p:sldId id="279" r:id="rId16"/>
    <p:sldId id="270" r:id="rId17"/>
    <p:sldId id="271" r:id="rId18"/>
    <p:sldId id="272" r:id="rId19"/>
    <p:sldId id="273" r:id="rId20"/>
    <p:sldId id="280" r:id="rId21"/>
    <p:sldId id="285" r:id="rId22"/>
    <p:sldId id="28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08C18-E3DC-4D4B-BA23-ACF280A5421D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48B0D-37B1-44F8-86DA-40A9072A57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910DC-4A0B-4455-9002-5E9E19954287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136E3-8B40-4D66-B24C-6F9CCA15CD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epositphotos_6604995-Vegetable-fra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Проектная  образовательная деятельность 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младшая группа и группа раннего возраста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Овощи и фрукты – полезные продукты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</a:t>
            </a:r>
            <a:r>
              <a:rPr lang="ru-RU" sz="20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Войткевич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Е.В.</a:t>
            </a:r>
            <a:r>
              <a:rPr lang="ru-RU" sz="2000" b="1" i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Лопат                                                                          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2020г.                                              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NCMGXN1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708920"/>
            <a:ext cx="3960440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Пальчиковая инсценировка  сказки «Репка»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20201001_171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836712"/>
            <a:ext cx="8219256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216024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Художественная деятельность 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«Заготовка овощей на зиму»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растет на огороде»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Овощи в банке»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00930_1548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16532" y="2024844"/>
            <a:ext cx="5040560" cy="3960440"/>
          </a:xfrm>
          <a:prstGeom prst="rect">
            <a:avLst/>
          </a:prstGeom>
        </p:spPr>
      </p:pic>
      <p:pic>
        <p:nvPicPr>
          <p:cNvPr id="9" name="Рисунок 8" descr="IMG_20200930_1548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31940" y="1808820"/>
            <a:ext cx="5040560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01001_0948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576572" y="1232756"/>
            <a:ext cx="6192688" cy="4392488"/>
          </a:xfrm>
          <a:prstGeom prst="rect">
            <a:avLst/>
          </a:prstGeom>
        </p:spPr>
      </p:pic>
      <p:pic>
        <p:nvPicPr>
          <p:cNvPr id="8" name="Рисунок 7" descr="IMG_20201001_095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671900" y="1376772"/>
            <a:ext cx="6192688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20201002_100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32656"/>
            <a:ext cx="4847456" cy="6264696"/>
          </a:xfrm>
          <a:prstGeom prst="rect">
            <a:avLst/>
          </a:prstGeom>
        </p:spPr>
      </p:pic>
      <p:pic>
        <p:nvPicPr>
          <p:cNvPr id="8" name="Рисунок 7" descr="IMG_20201002_0957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260648"/>
            <a:ext cx="3816424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Чтение сказок</a:t>
            </a:r>
            <a:b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Отгадывание загадок</a:t>
            </a:r>
            <a:b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20200929_153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4176464" cy="5544616"/>
          </a:xfrm>
          <a:prstGeom prst="rect">
            <a:avLst/>
          </a:prstGeom>
        </p:spPr>
      </p:pic>
      <p:pic>
        <p:nvPicPr>
          <p:cNvPr id="10" name="Рисунок 9" descr="IMG_20200929_153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980728"/>
            <a:ext cx="4032448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Подвижные и дидактические игры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00928_102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052736"/>
            <a:ext cx="4248472" cy="5400600"/>
          </a:xfrm>
          <a:prstGeom prst="rect">
            <a:avLst/>
          </a:prstGeom>
        </p:spPr>
      </p:pic>
      <p:pic>
        <p:nvPicPr>
          <p:cNvPr id="7" name="Рисунок 6" descr="IMG_20200928_1023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052736"/>
            <a:ext cx="4176464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200930_1603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295636" y="440668"/>
            <a:ext cx="6192688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201001_154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8496944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201001_1546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4248472" cy="6192688"/>
          </a:xfrm>
          <a:prstGeom prst="rect">
            <a:avLst/>
          </a:prstGeom>
        </p:spPr>
      </p:pic>
      <p:pic>
        <p:nvPicPr>
          <p:cNvPr id="9" name="Рисунок 8" descr="IMG_20201001_1546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2656"/>
            <a:ext cx="4248472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201001_171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4608512" cy="6264696"/>
          </a:xfrm>
          <a:prstGeom prst="rect">
            <a:avLst/>
          </a:prstGeom>
        </p:spPr>
      </p:pic>
      <p:pic>
        <p:nvPicPr>
          <p:cNvPr id="9" name="Рисунок 8" descr="IMG_20201001_1715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32656"/>
            <a:ext cx="3960440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8496944" cy="5328592"/>
          </a:xfrm>
        </p:spPr>
        <p:txBody>
          <a:bodyPr>
            <a:norm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Природа дарит много красивого, вкусного,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полезного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Особенно щедра на подарки осень. Сколько вкусных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фруктов и овощей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созревает у людей в огородах и садах. Дети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младшего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дошкольного возраста имеют недостаточное представление об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овощах и фруктах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 том, где они растут, и их роль в сохранении и укреплении здоровья.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проекте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Овощи и фрукты – полезные продукты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ребята учатся классифицировать, сравнивать и обобщать полученные знания, что способствует умственному развитию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развивает интерес.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235998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4509120"/>
            <a:ext cx="4680520" cy="21086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 нашей работы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01002_174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052736"/>
            <a:ext cx="8568952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201002_174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568952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ello_html_m3ee1b4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012772"/>
            <a:ext cx="7560839" cy="52245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476672"/>
            <a:ext cx="813690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</a:t>
            </a: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1600" b="0" i="0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бобщить и 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асширить знания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 об овощах и  фруктах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через разные виды деятельности.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проекта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Познавательное развитие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расширить представления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 многообразии фруктов, овощей и о местах их произрастания. Закреплять названия цветов, форм, величины.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Речевое развитие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расширять и активизировать словарь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детей, </a:t>
            </a:r>
            <a:r>
              <a:rPr lang="ru-RU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</a:t>
            </a:r>
            <a:r>
              <a:rPr lang="ru-RU" altLang="zh-CN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азвивать связную речь, обогащать словарь детей.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формировать умение работать в коллективе. Во время игр развивать интерес к окружающему миру; соблюдать правила поведения в природе.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учить передавать в лепке, рисунках, аппликациях цвет, форму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фруктов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овощей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формировать навыки художественного исполнения различных образов в песнях и эмоциональную отзывчивость на произведение.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Физическое развитие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развивать все виды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моторики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общую, мелкую, артикуляционную. Формировать умение координировать речь с движениями. Развивать чувство ритма. Формировать представление о ЗОЖ - мыть руки перед едой, мыть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овощи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фрукты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этап подготовительный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2136339"/>
            <a:ext cx="3384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Изучение литературы по теме, разработка проекта, подбор методического и дидактического материала, обновление и пополнение предметно-пространственной среды, ознакомление родителей о значимости проектной деятельности по данной теме, разработка информационно-наглядного материала, ознакомление родителей.</a:t>
            </a:r>
            <a:endParaRPr lang="ru-RU" dirty="0"/>
          </a:p>
        </p:txBody>
      </p:sp>
      <p:pic>
        <p:nvPicPr>
          <p:cNvPr id="6" name="Рисунок 5" descr="a1992b3ea50ea0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556792"/>
            <a:ext cx="4536504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этап основной: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1582341"/>
            <a:ext cx="39604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Выполнение проекта.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процессе реализации основного проекта создавали образовательные ситуации с детьми.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с детьми бесед об овощах и фруктах.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подвижных игр.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дидактических  и настольных игр.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 детям (заучивание стихов, загадывание загадок по теме)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Рассматривание картин.</a:t>
            </a:r>
            <a:endParaRPr lang="ru-RU" dirty="0"/>
          </a:p>
        </p:txBody>
      </p:sp>
      <p:pic>
        <p:nvPicPr>
          <p:cNvPr id="8" name="Рисунок 7" descr="depositphotos_16786883-stock-illustration-rich-harve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4392488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229600" cy="165618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этап заключительный.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548681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Оформление проекта в виде презентации.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и участие родителей в выставке «Улыбка осени»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«Семейные рецепты»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9" name="Рисунок 8" descr="e0fdc8dfa5e40b7ace0a8774f40a8aa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916832"/>
            <a:ext cx="7317432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2551837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Знать и называть овощи и фрукты.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Владеть обобщающими понятиями.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Знать, где растут овощи и фрукты.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Знать об их полезных свойствах.</a:t>
            </a:r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10" name="Рисунок 9" descr="4d22f78b348d5d731ca37b14070f98d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96752"/>
            <a:ext cx="4608512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Рассматривание картинок и муляжей - овощи и фрукты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00928_0849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4536504" cy="5544616"/>
          </a:xfrm>
          <a:prstGeom prst="rect">
            <a:avLst/>
          </a:prstGeom>
        </p:spPr>
      </p:pic>
      <p:pic>
        <p:nvPicPr>
          <p:cNvPr id="7" name="Рисунок 6" descr="IMG_20200928_1019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980728"/>
            <a:ext cx="3991372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Играем в хороводные  игры </a:t>
            </a:r>
            <a:b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«Собирай урожай»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01002_095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4176464" cy="5256584"/>
          </a:xfrm>
          <a:prstGeom prst="rect">
            <a:avLst/>
          </a:prstGeom>
        </p:spPr>
      </p:pic>
      <p:pic>
        <p:nvPicPr>
          <p:cNvPr id="8" name="Рисунок 7" descr="IMG_20200930_100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196752"/>
            <a:ext cx="4011910" cy="50405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362</Words>
  <Application>Microsoft Office PowerPoint</Application>
  <PresentationFormat>Экран (4:3)</PresentationFormat>
  <Paragraphs>31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                    Проектная  образовательная деятельность   младшая группа и группа раннего возраста «Овощи и фрукты – полезные продукты»                                                    Проект подготовила :                                                                                            Войткевич Е.В.    Лопат                                                                                                                                                                                                                2020г.                                              </vt:lpstr>
      <vt:lpstr>Актуальность проекта</vt:lpstr>
      <vt:lpstr>Слайд 3</vt:lpstr>
      <vt:lpstr>1 этап подготовительный</vt:lpstr>
      <vt:lpstr>2 этап основной:</vt:lpstr>
      <vt:lpstr>3 этап заключительный.</vt:lpstr>
      <vt:lpstr>Ожидаемые результаты:</vt:lpstr>
      <vt:lpstr>Рассматривание картинок и муляжей - овощи и фрукты</vt:lpstr>
      <vt:lpstr>Играем в хороводные  игры  «Собирай урожай»</vt:lpstr>
      <vt:lpstr>Пальчиковая инсценировка  сказки «Репка»</vt:lpstr>
      <vt:lpstr>Художественная деятельность  «Заготовка овощей на зиму» Что растет на огороде» Овощи в банке»</vt:lpstr>
      <vt:lpstr>Слайд 12</vt:lpstr>
      <vt:lpstr>Слайд 13</vt:lpstr>
      <vt:lpstr>Чтение сказок Отгадывание загадок </vt:lpstr>
      <vt:lpstr>Подвижные и дидактические игры</vt:lpstr>
      <vt:lpstr>Слайд 16</vt:lpstr>
      <vt:lpstr>Слайд 17</vt:lpstr>
      <vt:lpstr>Слайд 18</vt:lpstr>
      <vt:lpstr>Слайд 19</vt:lpstr>
      <vt:lpstr>Итог нашей работы</vt:lpstr>
      <vt:lpstr>Слайд 21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 образовательная деятельность  во второй младшей группе  «Овощи и фрукты – полезные продукты»                             Воспитатели:    Алямкина Т. Г.                                                                                 Мелехина А.Ю.</dc:title>
  <dc:creator>tatjana.alyamkina@yandex.ru</dc:creator>
  <cp:keywords>5</cp:keywords>
  <cp:lastModifiedBy>Екатерина Войткевич</cp:lastModifiedBy>
  <cp:revision>61</cp:revision>
  <dcterms:created xsi:type="dcterms:W3CDTF">2017-10-18T16:33:39Z</dcterms:created>
  <dcterms:modified xsi:type="dcterms:W3CDTF">2022-01-10T14:38:28Z</dcterms:modified>
</cp:coreProperties>
</file>