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2" r:id="rId4"/>
    <p:sldId id="263" r:id="rId5"/>
    <p:sldId id="264" r:id="rId6"/>
    <p:sldId id="261" r:id="rId7"/>
    <p:sldId id="260" r:id="rId8"/>
    <p:sldId id="266" r:id="rId9"/>
    <p:sldId id="265" r:id="rId10"/>
    <p:sldId id="267" r:id="rId11"/>
    <p:sldId id="268" r:id="rId12"/>
    <p:sldId id="269" r:id="rId13"/>
    <p:sldId id="270" r:id="rId14"/>
    <p:sldId id="281" r:id="rId15"/>
    <p:sldId id="280" r:id="rId16"/>
    <p:sldId id="279" r:id="rId17"/>
    <p:sldId id="278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-252536" y="1484784"/>
            <a:ext cx="8572560" cy="3722930"/>
            <a:chOff x="1115616" y="-12703"/>
            <a:chExt cx="7165477" cy="470152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-12703"/>
              <a:ext cx="7165477" cy="12826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261277"/>
              <a:ext cx="5084703" cy="42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" name="Picture 14" descr="d6231694bb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5761558" cy="358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5229493"/>
            <a:ext cx="4230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620688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486916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pPr algn="ctr">
              <a:defRPr/>
            </a:pP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Чепикова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МКДОУ «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Большемуртинский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детский сад № 2»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октябрь   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1428736"/>
            <a:ext cx="6715172" cy="3972236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331640" y="1988840"/>
            <a:ext cx="61926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составление плана совместной работы с детьми, педагогами и  родителями;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подбор материала и оборудования для совместной деятельности с детьми;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подбор песен, музыкальных игр, физкультминуток, комплексов гимнастики, связанных с тематикой проекта;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оформление папок – передвижек для родителей по теме проекта, подбор фотографий;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беседы с родителями ,консультации по теме проекта.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764704"/>
            <a:ext cx="5526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проектом: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1428736"/>
            <a:ext cx="6715172" cy="3972236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259632" y="764704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692696"/>
            <a:ext cx="5670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этап  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 по работе с детьми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628800"/>
            <a:ext cx="62646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чтение художественной литературы;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беседы;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заучивание стихов наизусть;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игры – инсценировки;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составление рассказов по картинам;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экскурсии;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наблюдения;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художественное творчество;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изготовление поделок из природного материала вместе с родителями;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дидактические ,словесные ,подвижные ,сюжетно – ролевые игры;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развлечения.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43608" y="1484784"/>
            <a:ext cx="6715172" cy="3972236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27584" y="83671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Мероприятие  по работе с педагогами,                           родителями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844824"/>
            <a:ext cx="5454352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изготовление памяток;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создание каталога музыкальных произведений и стихотворений по теме            « Золотая осень»;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создание картотеки физкультминуток по теме                      « Золотая осень»;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консультация для воспитателей «Составление рассказов по картинам на тему «Осень»;</a:t>
            </a:r>
          </a:p>
          <a:p>
            <a:pPr>
              <a:lnSpc>
                <a:spcPct val="80000"/>
              </a:lnSpc>
              <a:defRPr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4221088"/>
            <a:ext cx="538234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оформление наглядной информации для родителей;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консультация по изготовлению игрушек из природных материалов;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организация выставок детских работ.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1428736"/>
            <a:ext cx="6715172" cy="3972236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23528" y="69269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 по работе с детьми в группе: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196752"/>
            <a:ext cx="7056784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чтение художественной литературы В. Бианки «Сентябрь»;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коммуникация, познание (беседа) «Наступила осень»;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чтение художественной литературы А.С. Пушкин «Уж небо осенью дышало»;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художественное творчество (рисование) «Идёт дождь»;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коммуникация ,познание (беседа) «Наша одежда осенью»;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речевое развитие (составление рассказа) «Дети гуляют в осеннем парке»;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художественное творчество (рисование) «Листья деревьев»;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коммуникация ,познание «Беседа об овощах»;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художественное творчество (рисование) «Натюрморт с овощами»;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художественное творчество (лепка) «Овощи на тарелке»;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речевое развитие (составление рассказа) «Как мы убирали урожай»;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речевое развитие (составление рассказа по картине) «Овощной магазин»;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коммуникация ,познание (беседа) «Польза фруктов»;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художественное творчество (рисование) «Мои любимые фрукты»;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художественное творчество (аппликация) «Плоды сада – груша»;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художественное творчество (рисование) «В саду созрели яблоки».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Подведение итогов: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60"/>
            <a:ext cx="66247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Дети знают и называют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осенние месяцы;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большое количество овощей, фруктов и осенних даров;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осенние  приметы и явления: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пословицы, поговорки об осени;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дети стали более раскрепощены и самостоятельны;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свободной деятельности широко применяют пение песен, используют для этой деятельности наряды и атрибуты.</a:t>
            </a:r>
          </a:p>
          <a:p>
            <a:pPr>
              <a:lnSpc>
                <a:spcPct val="15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   У родителей появился интерес к образовательному процессу, развитию творчества, знаний и умений у детей, желание общаться с педагогами, участвовать в жизни группы.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692696"/>
            <a:ext cx="8686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1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редметно – развивающая среда</a:t>
            </a:r>
            <a:endParaRPr lang="ru-RU" sz="3100" b="1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43190">
            <a:off x="7568817" y="169730"/>
            <a:ext cx="1062290" cy="1261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4590">
            <a:off x="223878" y="80277"/>
            <a:ext cx="1243032" cy="1476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383896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40574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07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4704"/>
            <a:ext cx="8686800" cy="530696"/>
          </a:xfrm>
        </p:spPr>
        <p:txBody>
          <a:bodyPr/>
          <a:lstStyle/>
          <a:p>
            <a:pPr algn="ctr"/>
            <a:r>
              <a:rPr lang="ru-RU" sz="28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  <a:endParaRPr lang="ru-RU" sz="2800" b="1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7"/>
            <a:ext cx="1463297" cy="1038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4784"/>
            <a:ext cx="5400600" cy="4170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30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36712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 по картинам</a:t>
            </a:r>
            <a:endParaRPr lang="ru-RU" sz="2800" b="1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r="8163"/>
          <a:stretch>
            <a:fillRect/>
          </a:stretch>
        </p:blipFill>
        <p:spPr>
          <a:xfrm>
            <a:off x="2195736" y="1412776"/>
            <a:ext cx="3360314" cy="3168352"/>
          </a:xfrm>
          <a:prstGeom prst="flowChartInputOutp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>
          <a:xfrm>
            <a:off x="3923928" y="3068960"/>
            <a:ext cx="4046671" cy="3096344"/>
          </a:xfrm>
          <a:prstGeom prst="parallelogram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85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1428736"/>
            <a:ext cx="6715172" cy="3972236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403648" y="836712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«Осенний лес»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C:\Users\Home\Desktop\Новая папка (4)\P1070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2363755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7" descr="H:\DCIM\109___03\IMG_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01008"/>
            <a:ext cx="3347864" cy="251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493913" cy="2325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8" descr="H:\DCIM\109___03\IMG_0450.JPG"/>
          <p:cNvPicPr>
            <a:picLocks noChangeAspect="1" noChangeArrowheads="1"/>
          </p:cNvPicPr>
          <p:nvPr/>
        </p:nvPicPr>
        <p:blipFill>
          <a:blip r:embed="rId5" cstate="print"/>
          <a:srcRect l="38975"/>
          <a:stretch>
            <a:fillRect/>
          </a:stretch>
        </p:blipFill>
        <p:spPr bwMode="auto">
          <a:xfrm>
            <a:off x="5724128" y="4005064"/>
            <a:ext cx="2029642" cy="2494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980728"/>
            <a:ext cx="3179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:\DCIM\116___10\IMG_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491880" cy="261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52936"/>
            <a:ext cx="4146903" cy="3110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проекта: информационно – творческий, коллективный.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 проекта:            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дети подготовительной группы,     воспитатели,  родители воспитанников.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краткосрочный.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Длительность проекта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09.10 – 20.10.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268760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совместного творчества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«Золотая осень!»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19734" r="4426"/>
          <a:stretch>
            <a:fillRect/>
          </a:stretch>
        </p:blipFill>
        <p:spPr bwMode="auto">
          <a:xfrm>
            <a:off x="467544" y="2060848"/>
            <a:ext cx="3384376" cy="2131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:\DCIM\117___11\IMG_0223.JPG"/>
          <p:cNvPicPr>
            <a:picLocks noChangeAspect="1" noChangeArrowheads="1"/>
          </p:cNvPicPr>
          <p:nvPr/>
        </p:nvPicPr>
        <p:blipFill>
          <a:blip r:embed="rId3" cstate="print"/>
          <a:srcRect r="21437"/>
          <a:stretch>
            <a:fillRect/>
          </a:stretch>
        </p:blipFill>
        <p:spPr bwMode="auto">
          <a:xfrm>
            <a:off x="5004048" y="4581128"/>
            <a:ext cx="1847244" cy="176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Home\Desktop\Новая папка (4)\P1070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0"/>
          <a:stretch>
            <a:fillRect/>
          </a:stretch>
        </p:blipFill>
        <p:spPr bwMode="auto">
          <a:xfrm>
            <a:off x="4139952" y="1916832"/>
            <a:ext cx="413075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Содержимое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4509120"/>
            <a:ext cx="2919413" cy="1643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36713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Развлечение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«Осень в гости к нам пришла»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20382" b="20379"/>
          <a:stretch>
            <a:fillRect/>
          </a:stretch>
        </p:blipFill>
        <p:spPr bwMode="auto">
          <a:xfrm>
            <a:off x="827584" y="2060848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16849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23425" t="16819" r="27922"/>
          <a:stretch>
            <a:fillRect/>
          </a:stretch>
        </p:blipFill>
        <p:spPr bwMode="auto">
          <a:xfrm>
            <a:off x="6588224" y="4077072"/>
            <a:ext cx="1944216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293096"/>
            <a:ext cx="307248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6192688" cy="446449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Трудно представить себе воспитание и развитие детей без привлечения в помощники педагогу природы - этого самого естественного источника красоты. В последнее время остро стоит вопрос экологии окружающей среды, поэтому на занятиях с детьми дошкольного возраста необходимо прививать любовь к природе и бережное отношение к ней. Чтобы любить природу, ее надо знать, а чтобы знать, необходимо изучать и наблюдать за изменениями, происходящими в природе. В процессе познания природы не только формируются и развиваются эстетические чувства и вкусы, но и чувство ответственности за свои поступки. Если ребенок научится наблюдать за природой, то он научится и ценить окружающий его мир. В связи с этим, главная задача педагога – правильно организовать исследовательскую деятельность детей и учить их наблюдать и делать выводы из своих наблюдений.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48681"/>
            <a:ext cx="7772400" cy="57606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19256" cy="507342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детей о своеобразии осени , как времени года.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b="21806"/>
          <a:stretch>
            <a:fillRect/>
          </a:stretch>
        </p:blipFill>
        <p:spPr bwMode="auto">
          <a:xfrm>
            <a:off x="2416318" y="2636912"/>
            <a:ext cx="515722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 для детей: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79712" y="1052736"/>
            <a:ext cx="6624736" cy="1656184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обогащать словарный запас по теме «Осень»;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учить строить свою речь в форме связных высказываний описательного типа рассуждений;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учить составлять рассказы (сказки) по серии сюжетных картинок, придумывать им названия, сочинять продолжение, начало или конец;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углублять и расширять знания об осенних явлениях в природе, о времени года, когда созревают овощи, фрукты, грибы, ягоды, о том, как готовятся звери в лесу к зиме;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познавательные умения: наблюдать, сравнивать, анализировать и экспериментировать, отражать результаты в различных видах деятельности;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потребность в получении новых знаний об осени;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любовь к природе.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8883" b="12040"/>
          <a:stretch>
            <a:fillRect/>
          </a:stretch>
        </p:blipFill>
        <p:spPr bwMode="auto">
          <a:xfrm>
            <a:off x="5508104" y="4437112"/>
            <a:ext cx="2890664" cy="2092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 для педагогов: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556792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создавать условия для развития    детского воображения, как предпосылки к формированию и совершенствованию связной речи, развитию способности к словесному творчеству;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создавать предметно – развивающую среду;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сплотить коллектив детей, родителей и педагогов в работе над общим проектом;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формировать такие личностные качества, как умение договариваться и работать в команде.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12976"/>
            <a:ext cx="3168352" cy="2376156"/>
          </a:xfrm>
          <a:prstGeom prst="parallelogram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31368"/>
          <a:stretch>
            <a:fillRect/>
          </a:stretch>
        </p:blipFill>
        <p:spPr bwMode="auto">
          <a:xfrm>
            <a:off x="2123728" y="3933056"/>
            <a:ext cx="2106631" cy="2301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357290" y="1428736"/>
            <a:ext cx="6715172" cy="3972236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403648" y="764704"/>
            <a:ext cx="6471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 для родителей: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412776"/>
            <a:ext cx="5526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побуждать родителей оказывать помощь в организации развивающих мероприятий и активно включаться в общеобразовательный процесс;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привлекать  к активному  участию в конкурсах, детских праздниках,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привлекать к оформлению группы.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2050" r="10226"/>
          <a:stretch>
            <a:fillRect/>
          </a:stretch>
        </p:blipFill>
        <p:spPr bwMode="auto">
          <a:xfrm>
            <a:off x="5508104" y="3110194"/>
            <a:ext cx="2952328" cy="3269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:\DCIM\117___11\IMG_0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1428736"/>
            <a:ext cx="6715172" cy="3972236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403648" y="90872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реализации проекта: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484785"/>
            <a:ext cx="5598368" cy="337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образовательная  деятельность;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сюжетно – ролевые, дидактические игры;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рассматривание иллюстраций, картин, открыток, фотографий;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беседы;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прохождение экологической тропы;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работа с родителями;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развлечение;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выставки детских работ.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3816424" cy="2862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1428736"/>
            <a:ext cx="6715172" cy="3972236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979712" y="69269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196752"/>
            <a:ext cx="54543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расширение знаний детей об осени, её признаках и дарах;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пополнение словарного запаса;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формирование исследовательской деятельности детей;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вовлечение родителей в исследовательский процесс.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1693" t="39405" r="26930" b="21023"/>
          <a:stretch>
            <a:fillRect/>
          </a:stretch>
        </p:blipFill>
        <p:spPr bwMode="auto">
          <a:xfrm>
            <a:off x="899592" y="3284984"/>
            <a:ext cx="338437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3819"/>
          <a:stretch>
            <a:fillRect/>
          </a:stretch>
        </p:blipFill>
        <p:spPr bwMode="auto">
          <a:xfrm>
            <a:off x="4716016" y="3068960"/>
            <a:ext cx="3510969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1034</Words>
  <Application>Microsoft Office PowerPoint</Application>
  <PresentationFormat>Экран (4:3)</PresentationFormat>
  <Paragraphs>116</Paragraphs>
  <Slides>21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1_Тема Office</vt:lpstr>
      <vt:lpstr>Презентация PowerPoint</vt:lpstr>
      <vt:lpstr>Презентация PowerPoint</vt:lpstr>
      <vt:lpstr>Трудно представить себе воспитание и развитие детей без привлечения в помощники педагогу природы - этого самого естественного источника красоты. В последнее время остро стоит вопрос экологии окружающей среды, поэтому на занятиях с детьми дошкольного возраста необходимо прививать любовь к природе и бережное отношение к ней. Чтобы любить природу, ее надо знать, а чтобы знать, необходимо изучать и наблюдать за изменениями, происходящими в природе. В процессе познания природы не только формируются и развиваются эстетические чувства и вкусы, но и чувство ответственности за свои поступки. Если ребенок научится наблюдать за природой, то он научится и ценить окружающий его мир. В связи с этим, главная задача педагога – правильно организовать исследовательскую деятельность детей и учить их наблюдать и делать выводы из своих наблюдений.</vt:lpstr>
      <vt:lpstr>Презентация PowerPoint</vt:lpstr>
      <vt:lpstr>Задачи проекта для детей: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Предметно – развивающая среда</vt:lpstr>
      <vt:lpstr>Работа с родителями.</vt:lpstr>
      <vt:lpstr>Составление рассказов по картинам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Мария</cp:lastModifiedBy>
  <cp:revision>48</cp:revision>
  <dcterms:created xsi:type="dcterms:W3CDTF">2014-07-06T18:18:01Z</dcterms:created>
  <dcterms:modified xsi:type="dcterms:W3CDTF">2021-10-19T06:31:18Z</dcterms:modified>
</cp:coreProperties>
</file>