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Спортивные фоны для презентаци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2657"/>
            <a:ext cx="9254208" cy="6940657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7544" y="662944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Педсовет - деловая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условий для систематического оздоровления детей в течение года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11960" y="1988840"/>
            <a:ext cx="46085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Физическое образование ребёнка есть база для всего остального. Без правильного применения гигиены в развитии ребёнка, без правильно поставленной физкультуры и спорта мы никогда не получим здорового поколения. </a:t>
            </a:r>
          </a:p>
          <a:p>
            <a:r>
              <a:rPr lang="ru-RU" sz="2400" i="1" smtClean="0"/>
              <a:t>                              А</a:t>
            </a:r>
            <a:r>
              <a:rPr lang="ru-RU" sz="2400" i="1" dirty="0" smtClean="0"/>
              <a:t>. В. Луначарский</a:t>
            </a:r>
          </a:p>
          <a:p>
            <a:endParaRPr lang="ru-RU" i="1" dirty="0" smtClean="0"/>
          </a:p>
          <a:p>
            <a:pPr algn="r"/>
            <a:r>
              <a:rPr lang="ru-RU" i="1" dirty="0" smtClean="0"/>
              <a:t>Подготовила старший воспитатель: </a:t>
            </a:r>
          </a:p>
          <a:p>
            <a:pPr algn="r"/>
            <a:r>
              <a:rPr lang="ru-RU" i="1" dirty="0" smtClean="0"/>
              <a:t>С.В. </a:t>
            </a:r>
            <a:r>
              <a:rPr lang="ru-RU" i="1" dirty="0" err="1" smtClean="0"/>
              <a:t>Утенина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28663"/>
          <a:stretch>
            <a:fillRect/>
          </a:stretch>
        </p:blipFill>
        <p:spPr bwMode="auto">
          <a:xfrm>
            <a:off x="467544" y="1988840"/>
            <a:ext cx="3661858" cy="3849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4" name="Picture 6" descr="https://ds04.infourok.ru/uploads/ex/09f9/0006e7c8-72b4afb5/img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работу на педсовете!</a:t>
            </a:r>
            <a:endParaRPr lang="ru-RU" dirty="0"/>
          </a:p>
        </p:txBody>
      </p:sp>
      <p:pic>
        <p:nvPicPr>
          <p:cNvPr id="4" name="Содержимое 3" descr="https://bel.cultreg.ru/uploads/3b6f37b390d3854d6affecc1e12667ed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Спортивные фоны для презентаци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4208" cy="6940657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43608" y="630022"/>
            <a:ext cx="741682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Систематизация знаний педагогов об оздоровлении детей дошкольного возраста, пропаганда здорового образа жизни среди сотрудников ДОУ.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Систематизировать физкультурно-оздоровительную работу, установить взаимодействие специалистов и воспитателей ДОУ.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Расширить знания педагогов с учетом современных требований и социальных изменений по формированию основ физического воспитания и здорового образа жизни.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Поиск эффективных форм, использование инновационных подходов и новых технологий при организации физкультурно-оздоровительной работы в ДОУ.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Развить творческий потенциал педагогов.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Спортивные фоны для презентаци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4208" cy="6940657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11560" y="1107946"/>
            <a:ext cx="799288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Повестка дня.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Вступительное слово - ст. воспитателя С.В.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Утенина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Выступление «Физкультурно-оздоровительная работа в контексте ФГОС ДО» - заведующий Л.Ю.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Ваземиллер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Результаты тематического контроля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Эффективность работы в детском     саду по сохранению и укреплению здоровья воспитанников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ст. воспитатель С.В.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Утенина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Презентация проекта, реализованного в группе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Муравьишки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старшая - подготовительная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Мой веселый звонкий мяч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(инструктор по физкультуре 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Прищиц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Т.Г., муз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руководитель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Перетрухина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5. Деловая игра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Всё о физической культуре дошкольников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ст. воспитатель С.В.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Утенина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Спортивные фоны для презентаци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4208" cy="69406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7704" y="836712"/>
            <a:ext cx="60486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«Притча о здоровье» </a:t>
            </a:r>
            <a:endParaRPr lang="ru-RU" sz="3200" dirty="0"/>
          </a:p>
        </p:txBody>
      </p:sp>
      <p:pic>
        <p:nvPicPr>
          <p:cNvPr id="19458" name="Picture 2" descr="https://u-muzhchin.ru/wp-content/uploads/2020/08/AAqNfzeUxI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484784"/>
            <a:ext cx="5904656" cy="473848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Спортивные фоны для презентаци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4208" cy="6940657"/>
          </a:xfrm>
          <a:prstGeom prst="rect">
            <a:avLst/>
          </a:prstGeom>
          <a:noFill/>
        </p:spPr>
      </p:pic>
      <p:pic>
        <p:nvPicPr>
          <p:cNvPr id="18435" name="Picture 3" descr="https://ds04.infourok.ru/uploads/ex/132d/00068f54-0b18fd13/640/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08720"/>
            <a:ext cx="7128792" cy="534659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Спортивные фоны для презентаци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4208" cy="6940657"/>
          </a:xfrm>
          <a:prstGeom prst="rect">
            <a:avLst/>
          </a:prstGeom>
          <a:noFill/>
        </p:spPr>
      </p:pic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print"/>
          <a:srcRect r="16518" b="12885"/>
          <a:stretch>
            <a:fillRect/>
          </a:stretch>
        </p:blipFill>
        <p:spPr bwMode="auto">
          <a:xfrm>
            <a:off x="683568" y="836712"/>
            <a:ext cx="331236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268760"/>
            <a:ext cx="4019600" cy="30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573016"/>
            <a:ext cx="3659560" cy="274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Спортивные фоны для презентаци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4208" cy="69406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764704"/>
            <a:ext cx="78118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Презентация проекта </a:t>
            </a:r>
          </a:p>
          <a:p>
            <a:pPr algn="ctr"/>
            <a:r>
              <a:rPr lang="ru-RU" sz="2800" b="1" dirty="0" smtClean="0"/>
              <a:t>«Мой веселый звонкий мяч»</a:t>
            </a:r>
            <a:endParaRPr lang="ru-RU" sz="2800" dirty="0"/>
          </a:p>
        </p:txBody>
      </p:sp>
      <p:sp>
        <p:nvSpPr>
          <p:cNvPr id="16386" name="AutoShape 2" descr="https://c8.alamy.com/comp/E2F48C/girl-and-boy-playing-a-big-colorful-ball-E2F48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https://c8.alamy.com/comp/E2F48C/girl-and-boy-playing-a-big-colorful-ball-E2F48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0" name="Picture 6" descr="https://ds05.infourok.ru/uploads/ex/0d79/000e2ac0-06f3bead/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844824"/>
            <a:ext cx="5760640" cy="432048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03848" y="2852936"/>
            <a:ext cx="309634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Спортивные фоны для презентаци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4208" cy="69406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836713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Деловая игра </a:t>
            </a:r>
            <a:r>
              <a:rPr lang="ru-RU" sz="2800" dirty="0" smtClean="0"/>
              <a:t>«Всё о физической культуре дошкольников»</a:t>
            </a:r>
            <a:r>
              <a:rPr lang="ru-RU" sz="2800" b="1" dirty="0" smtClean="0"/>
              <a:t> </a:t>
            </a:r>
            <a:endParaRPr lang="ru-RU" sz="2800" dirty="0"/>
          </a:p>
        </p:txBody>
      </p:sp>
      <p:pic>
        <p:nvPicPr>
          <p:cNvPr id="15362" name="Picture 2" descr="http://ds24nov.ucoz.ru/_nw/2/963837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44824"/>
            <a:ext cx="6048672" cy="435718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Спортивные фоны для презентаций (46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83568" y="438932"/>
            <a:ext cx="770485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Решения педсовета.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Регулярно применять в своей работе технологии ЗОЖ: различные виды гимнастики, подвижные и спортивные игры, закаливание,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оздоравливающие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мероприятия, музыкальное сопровождение в образовательном процессе.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Пополнить уголки физического развития нетрадиционным спортивным оборудованием, изготовить и обновить массажные коврики и дорожки для закаливания.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Регулярно информировать родителей по вопросам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здоровьесбережения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(стенды, папки- раскладушки, плакаты и т. д., раз в квартал проводить групповые мероприятия оздоровительного характера с участием родителей (внести в перспективный план как события и традиции группы)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Составить картотеку релаксационных игр и упражнений по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психогимнастике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384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работу на педсовете!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Света</dc:creator>
  <cp:lastModifiedBy>Татьяна</cp:lastModifiedBy>
  <cp:revision>48</cp:revision>
  <dcterms:created xsi:type="dcterms:W3CDTF">2020-11-25T02:26:31Z</dcterms:created>
  <dcterms:modified xsi:type="dcterms:W3CDTF">2022-03-11T07:34:09Z</dcterms:modified>
</cp:coreProperties>
</file>